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1"/>
  </p:sldMasterIdLst>
  <p:notesMasterIdLst>
    <p:notesMasterId r:id="rId6"/>
  </p:notesMasterIdLst>
  <p:handoutMasterIdLst>
    <p:handoutMasterId r:id="rId7"/>
  </p:handoutMasterIdLst>
  <p:sldIdLst>
    <p:sldId id="311" r:id="rId2"/>
    <p:sldId id="310" r:id="rId3"/>
    <p:sldId id="314" r:id="rId4"/>
    <p:sldId id="312" r:id="rId5"/>
  </p:sldIdLst>
  <p:sldSz cx="9144000" cy="6858000" type="screen4x3"/>
  <p:notesSz cx="6805613" cy="9939338"/>
  <p:defaultTextStyle>
    <a:defPPr>
      <a:defRPr lang="en-US"/>
    </a:defPPr>
    <a:lvl1pPr algn="l" rtl="0" fontAlgn="base">
      <a:spcBef>
        <a:spcPct val="0"/>
      </a:spcBef>
      <a:spcAft>
        <a:spcPct val="0"/>
      </a:spcAft>
      <a:defRPr sz="1900" kern="1200">
        <a:solidFill>
          <a:schemeClr val="tx1"/>
        </a:solidFill>
        <a:latin typeface="Verdana" pitchFamily="34" charset="0"/>
        <a:ea typeface="+mn-ea"/>
        <a:cs typeface="+mn-cs"/>
      </a:defRPr>
    </a:lvl1pPr>
    <a:lvl2pPr marL="457200" algn="l" rtl="0" fontAlgn="base">
      <a:spcBef>
        <a:spcPct val="0"/>
      </a:spcBef>
      <a:spcAft>
        <a:spcPct val="0"/>
      </a:spcAft>
      <a:defRPr sz="1900" kern="1200">
        <a:solidFill>
          <a:schemeClr val="tx1"/>
        </a:solidFill>
        <a:latin typeface="Verdana" pitchFamily="34" charset="0"/>
        <a:ea typeface="+mn-ea"/>
        <a:cs typeface="+mn-cs"/>
      </a:defRPr>
    </a:lvl2pPr>
    <a:lvl3pPr marL="914400" algn="l" rtl="0" fontAlgn="base">
      <a:spcBef>
        <a:spcPct val="0"/>
      </a:spcBef>
      <a:spcAft>
        <a:spcPct val="0"/>
      </a:spcAft>
      <a:defRPr sz="1900" kern="1200">
        <a:solidFill>
          <a:schemeClr val="tx1"/>
        </a:solidFill>
        <a:latin typeface="Verdana" pitchFamily="34" charset="0"/>
        <a:ea typeface="+mn-ea"/>
        <a:cs typeface="+mn-cs"/>
      </a:defRPr>
    </a:lvl3pPr>
    <a:lvl4pPr marL="1371600" algn="l" rtl="0" fontAlgn="base">
      <a:spcBef>
        <a:spcPct val="0"/>
      </a:spcBef>
      <a:spcAft>
        <a:spcPct val="0"/>
      </a:spcAft>
      <a:defRPr sz="1900" kern="1200">
        <a:solidFill>
          <a:schemeClr val="tx1"/>
        </a:solidFill>
        <a:latin typeface="Verdana" pitchFamily="34" charset="0"/>
        <a:ea typeface="+mn-ea"/>
        <a:cs typeface="+mn-cs"/>
      </a:defRPr>
    </a:lvl4pPr>
    <a:lvl5pPr marL="1828800" algn="l" rtl="0" fontAlgn="base">
      <a:spcBef>
        <a:spcPct val="0"/>
      </a:spcBef>
      <a:spcAft>
        <a:spcPct val="0"/>
      </a:spcAft>
      <a:defRPr sz="1900" kern="1200">
        <a:solidFill>
          <a:schemeClr val="tx1"/>
        </a:solidFill>
        <a:latin typeface="Verdana" pitchFamily="34" charset="0"/>
        <a:ea typeface="+mn-ea"/>
        <a:cs typeface="+mn-cs"/>
      </a:defRPr>
    </a:lvl5pPr>
    <a:lvl6pPr marL="2286000" algn="l" defTabSz="914400" rtl="0" eaLnBrk="1" latinLnBrk="0" hangingPunct="1">
      <a:defRPr sz="1900" kern="1200">
        <a:solidFill>
          <a:schemeClr val="tx1"/>
        </a:solidFill>
        <a:latin typeface="Verdana" pitchFamily="34" charset="0"/>
        <a:ea typeface="+mn-ea"/>
        <a:cs typeface="+mn-cs"/>
      </a:defRPr>
    </a:lvl6pPr>
    <a:lvl7pPr marL="2743200" algn="l" defTabSz="914400" rtl="0" eaLnBrk="1" latinLnBrk="0" hangingPunct="1">
      <a:defRPr sz="1900" kern="1200">
        <a:solidFill>
          <a:schemeClr val="tx1"/>
        </a:solidFill>
        <a:latin typeface="Verdana" pitchFamily="34" charset="0"/>
        <a:ea typeface="+mn-ea"/>
        <a:cs typeface="+mn-cs"/>
      </a:defRPr>
    </a:lvl7pPr>
    <a:lvl8pPr marL="3200400" algn="l" defTabSz="914400" rtl="0" eaLnBrk="1" latinLnBrk="0" hangingPunct="1">
      <a:defRPr sz="1900" kern="1200">
        <a:solidFill>
          <a:schemeClr val="tx1"/>
        </a:solidFill>
        <a:latin typeface="Verdana" pitchFamily="34" charset="0"/>
        <a:ea typeface="+mn-ea"/>
        <a:cs typeface="+mn-cs"/>
      </a:defRPr>
    </a:lvl8pPr>
    <a:lvl9pPr marL="3657600" algn="l" defTabSz="914400" rtl="0" eaLnBrk="1" latinLnBrk="0" hangingPunct="1">
      <a:defRPr sz="19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C6A"/>
    <a:srgbClr val="E5E8EA"/>
    <a:srgbClr val="5A8E1F"/>
    <a:srgbClr val="FFDC00"/>
    <a:srgbClr val="4DB848"/>
    <a:srgbClr val="003366"/>
    <a:srgbClr val="000000"/>
    <a:srgbClr val="FFFFFF"/>
    <a:srgbClr val="3D8C45"/>
    <a:srgbClr val="B2C4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86" autoAdjust="0"/>
    <p:restoredTop sz="94660"/>
  </p:normalViewPr>
  <p:slideViewPr>
    <p:cSldViewPr showGuides="1">
      <p:cViewPr>
        <p:scale>
          <a:sx n="90" d="100"/>
          <a:sy n="90" d="100"/>
        </p:scale>
        <p:origin x="-810" y="66"/>
      </p:cViewPr>
      <p:guideLst>
        <p:guide orient="horz" pos="3448"/>
        <p:guide orient="horz" pos="436"/>
        <p:guide orient="horz" pos="3845"/>
        <p:guide orient="horz" pos="762"/>
        <p:guide orient="horz" pos="4201"/>
        <p:guide pos="2880"/>
        <p:guide pos="272"/>
        <p:guide pos="549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9" d="100"/>
          <a:sy n="99" d="100"/>
        </p:scale>
        <p:origin x="-3744" y="-104"/>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a-DK" dirty="0"/>
          </a:p>
        </p:txBody>
      </p:sp>
      <p:sp>
        <p:nvSpPr>
          <p:cNvPr id="11267"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a-DK" dirty="0"/>
          </a:p>
        </p:txBody>
      </p:sp>
      <p:sp>
        <p:nvSpPr>
          <p:cNvPr id="11268"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a-DK" dirty="0"/>
          </a:p>
        </p:txBody>
      </p:sp>
      <p:sp>
        <p:nvSpPr>
          <p:cNvPr id="11269"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5E0E3C-D0FC-464E-9A7F-135EEA1D108A}" type="slidenum">
              <a:rPr lang="da-DK"/>
              <a:pPr/>
              <a:t>‹nr.›</a:t>
            </a:fld>
            <a:endParaRPr lang="da-DK" dirty="0"/>
          </a:p>
        </p:txBody>
      </p:sp>
    </p:spTree>
    <p:extLst>
      <p:ext uri="{BB962C8B-B14F-4D97-AF65-F5344CB8AC3E}">
        <p14:creationId xmlns:p14="http://schemas.microsoft.com/office/powerpoint/2010/main" xmlns="" val="1343778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da-DK" dirty="0"/>
          </a:p>
        </p:txBody>
      </p:sp>
      <p:sp>
        <p:nvSpPr>
          <p:cNvPr id="3075"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da-DK" dirty="0"/>
          </a:p>
        </p:txBody>
      </p:sp>
      <p:sp>
        <p:nvSpPr>
          <p:cNvPr id="3076" name="Rectangle 4"/>
          <p:cNvSpPr>
            <a:spLocks noGrp="1" noRot="1" noChangeAspect="1" noChangeArrowheads="1" noTextEdit="1"/>
          </p:cNvSpPr>
          <p:nvPr>
            <p:ph type="sldImg" idx="2"/>
          </p:nvPr>
        </p:nvSpPr>
        <p:spPr bwMode="auto">
          <a:xfrm>
            <a:off x="917575" y="746125"/>
            <a:ext cx="4970463" cy="3727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da-DK" dirty="0" err="1" smtClean="0"/>
              <a:t>Click</a:t>
            </a:r>
            <a:r>
              <a:rPr lang="da-DK" dirty="0" smtClean="0"/>
              <a:t> to </a:t>
            </a:r>
            <a:r>
              <a:rPr lang="da-DK" dirty="0" err="1" smtClean="0"/>
              <a:t>edit</a:t>
            </a:r>
            <a:r>
              <a:rPr lang="da-DK" dirty="0" smtClean="0"/>
              <a:t> Master </a:t>
            </a:r>
            <a:r>
              <a:rPr lang="da-DK" dirty="0" err="1" smtClean="0"/>
              <a:t>text</a:t>
            </a:r>
            <a:r>
              <a:rPr lang="da-DK" dirty="0" smtClean="0"/>
              <a:t> </a:t>
            </a:r>
            <a:r>
              <a:rPr lang="da-DK" dirty="0" err="1" smtClean="0"/>
              <a:t>styles</a:t>
            </a:r>
            <a:endParaRPr lang="da-DK" dirty="0" smtClean="0"/>
          </a:p>
          <a:p>
            <a:pPr lvl="1"/>
            <a:r>
              <a:rPr lang="da-DK" dirty="0" smtClean="0"/>
              <a:t>Second </a:t>
            </a:r>
            <a:r>
              <a:rPr lang="da-DK" dirty="0" err="1" smtClean="0"/>
              <a:t>level</a:t>
            </a:r>
            <a:endParaRPr lang="da-DK" dirty="0" smtClean="0"/>
          </a:p>
          <a:p>
            <a:pPr lvl="2"/>
            <a:r>
              <a:rPr lang="da-DK" dirty="0" smtClean="0"/>
              <a:t>Third </a:t>
            </a:r>
            <a:r>
              <a:rPr lang="da-DK" dirty="0" err="1" smtClean="0"/>
              <a:t>level</a:t>
            </a:r>
            <a:endParaRPr lang="da-DK" dirty="0" smtClean="0"/>
          </a:p>
          <a:p>
            <a:pPr lvl="3"/>
            <a:r>
              <a:rPr lang="da-DK" dirty="0" err="1" smtClean="0"/>
              <a:t>Fourth</a:t>
            </a:r>
            <a:r>
              <a:rPr lang="da-DK" dirty="0" smtClean="0"/>
              <a:t> </a:t>
            </a:r>
            <a:r>
              <a:rPr lang="da-DK" dirty="0" err="1" smtClean="0"/>
              <a:t>level</a:t>
            </a:r>
            <a:endParaRPr lang="da-DK" dirty="0" smtClean="0"/>
          </a:p>
          <a:p>
            <a:pPr lvl="4"/>
            <a:r>
              <a:rPr lang="da-DK" dirty="0" smtClean="0"/>
              <a:t>Fifth </a:t>
            </a:r>
            <a:r>
              <a:rPr lang="da-DK" dirty="0" err="1" smtClean="0"/>
              <a:t>level</a:t>
            </a:r>
            <a:endParaRPr lang="da-DK" dirty="0" smtClean="0"/>
          </a:p>
        </p:txBody>
      </p:sp>
      <p:sp>
        <p:nvSpPr>
          <p:cNvPr id="307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da-DK" dirty="0"/>
          </a:p>
        </p:txBody>
      </p:sp>
      <p:sp>
        <p:nvSpPr>
          <p:cNvPr id="3079"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828C55D4-8043-4D6C-A8E0-B2018DE77585}" type="slidenum">
              <a:rPr lang="da-DK" smtClean="0"/>
              <a:pPr/>
              <a:t>‹nr.›</a:t>
            </a:fld>
            <a:endParaRPr lang="da-DK" dirty="0"/>
          </a:p>
        </p:txBody>
      </p:sp>
    </p:spTree>
    <p:extLst>
      <p:ext uri="{BB962C8B-B14F-4D97-AF65-F5344CB8AC3E}">
        <p14:creationId xmlns:p14="http://schemas.microsoft.com/office/powerpoint/2010/main" xmlns="" val="32030683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Verdana" pitchFamily="34" charset="0"/>
        <a:ea typeface="+mn-ea"/>
        <a:cs typeface="+mn-cs"/>
      </a:defRPr>
    </a:lvl1pPr>
    <a:lvl2pPr marL="457200" algn="l" rtl="0" fontAlgn="base">
      <a:spcBef>
        <a:spcPct val="30000"/>
      </a:spcBef>
      <a:spcAft>
        <a:spcPct val="0"/>
      </a:spcAft>
      <a:defRPr sz="1200" kern="1200">
        <a:solidFill>
          <a:schemeClr val="tx1"/>
        </a:solidFill>
        <a:latin typeface="Verdana" pitchFamily="34" charset="0"/>
        <a:ea typeface="+mn-ea"/>
        <a:cs typeface="+mn-cs"/>
      </a:defRPr>
    </a:lvl2pPr>
    <a:lvl3pPr marL="914400" algn="l" rtl="0" fontAlgn="base">
      <a:spcBef>
        <a:spcPct val="30000"/>
      </a:spcBef>
      <a:spcAft>
        <a:spcPct val="0"/>
      </a:spcAft>
      <a:defRPr sz="1200" kern="1200">
        <a:solidFill>
          <a:schemeClr val="tx1"/>
        </a:solidFill>
        <a:latin typeface="Verdana" pitchFamily="34" charset="0"/>
        <a:ea typeface="+mn-ea"/>
        <a:cs typeface="+mn-cs"/>
      </a:defRPr>
    </a:lvl3pPr>
    <a:lvl4pPr marL="1371600" algn="l" rtl="0" fontAlgn="base">
      <a:spcBef>
        <a:spcPct val="30000"/>
      </a:spcBef>
      <a:spcAft>
        <a:spcPct val="0"/>
      </a:spcAft>
      <a:defRPr sz="1200" kern="1200">
        <a:solidFill>
          <a:schemeClr val="tx1"/>
        </a:solidFill>
        <a:latin typeface="Verdana" pitchFamily="34" charset="0"/>
        <a:ea typeface="+mn-ea"/>
        <a:cs typeface="+mn-cs"/>
      </a:defRPr>
    </a:lvl4pPr>
    <a:lvl5pPr marL="1828800" algn="l" rtl="0" fontAlgn="base">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bg>
      <p:bgPr>
        <a:solidFill>
          <a:srgbClr val="003366"/>
        </a:solidFill>
        <a:effectLst/>
      </p:bgPr>
    </p:bg>
    <p:spTree>
      <p:nvGrpSpPr>
        <p:cNvPr id="1" name=""/>
        <p:cNvGrpSpPr/>
        <p:nvPr/>
      </p:nvGrpSpPr>
      <p:grpSpPr>
        <a:xfrm>
          <a:off x="0" y="0"/>
          <a:ext cx="0" cy="0"/>
          <a:chOff x="0" y="0"/>
          <a:chExt cx="0" cy="0"/>
        </a:xfrm>
      </p:grpSpPr>
      <p:sp>
        <p:nvSpPr>
          <p:cNvPr id="15" name="Rectangle 14"/>
          <p:cNvSpPr/>
          <p:nvPr userDrawn="1"/>
        </p:nvSpPr>
        <p:spPr bwMode="auto">
          <a:xfrm>
            <a:off x="0" y="5661249"/>
            <a:ext cx="9144000" cy="1196752"/>
          </a:xfrm>
          <a:prstGeom prst="rect">
            <a:avLst/>
          </a:prstGeom>
          <a:solidFill>
            <a:srgbClr val="FFFFFF"/>
          </a:solidFill>
          <a:ln w="6350" cap="flat" cmpd="sng" algn="ctr">
            <a:noFill/>
            <a:prstDash val="solid"/>
            <a:round/>
            <a:headEnd type="none" w="med" len="med"/>
            <a:tailEnd type="none" w="med" len="med"/>
          </a:ln>
          <a:effectLst/>
        </p:spPr>
        <p:txBody>
          <a:bodyPr vert="horz" wrap="square" lIns="72000" tIns="54000" rIns="72000" bIns="540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1900" b="0" i="0" u="none" strike="noStrike" cap="none" normalizeH="0" baseline="0" dirty="0" smtClean="0">
              <a:ln>
                <a:noFill/>
              </a:ln>
              <a:solidFill>
                <a:schemeClr val="bg1"/>
              </a:solidFill>
              <a:effectLst/>
              <a:latin typeface="Verdana" pitchFamily="34" charset="0"/>
            </a:endParaRPr>
          </a:p>
        </p:txBody>
      </p:sp>
      <p:sp>
        <p:nvSpPr>
          <p:cNvPr id="7170" name="Rectangle 2"/>
          <p:cNvSpPr>
            <a:spLocks noGrp="1" noChangeArrowheads="1"/>
          </p:cNvSpPr>
          <p:nvPr>
            <p:ph type="ctrTitle"/>
          </p:nvPr>
        </p:nvSpPr>
        <p:spPr>
          <a:xfrm>
            <a:off x="738188" y="1589089"/>
            <a:ext cx="7650236" cy="1115640"/>
          </a:xfrm>
        </p:spPr>
        <p:txBody>
          <a:bodyPr>
            <a:normAutofit/>
          </a:bodyPr>
          <a:lstStyle>
            <a:lvl1pPr>
              <a:defRPr b="1">
                <a:solidFill>
                  <a:schemeClr val="bg1"/>
                </a:solidFill>
              </a:defRPr>
            </a:lvl1pPr>
          </a:lstStyle>
          <a:p>
            <a:r>
              <a:rPr lang="da-DK" noProof="0" smtClean="0"/>
              <a:t>Klik for at redigere titeltypografi i masteren</a:t>
            </a:r>
            <a:endParaRPr lang="da-DK" noProof="0" dirty="0"/>
          </a:p>
        </p:txBody>
      </p:sp>
      <p:sp>
        <p:nvSpPr>
          <p:cNvPr id="7171" name="Rectangle 3"/>
          <p:cNvSpPr>
            <a:spLocks noGrp="1" noChangeArrowheads="1"/>
          </p:cNvSpPr>
          <p:nvPr>
            <p:ph type="subTitle" idx="1"/>
          </p:nvPr>
        </p:nvSpPr>
        <p:spPr>
          <a:xfrm>
            <a:off x="738188" y="3107061"/>
            <a:ext cx="7650236" cy="792088"/>
          </a:xfrm>
        </p:spPr>
        <p:txBody>
          <a:bodyPr>
            <a:normAutofit/>
          </a:bodyPr>
          <a:lstStyle>
            <a:lvl1pPr marL="0" indent="0">
              <a:buFontTx/>
              <a:buNone/>
              <a:defRPr>
                <a:solidFill>
                  <a:schemeClr val="bg1"/>
                </a:solidFill>
              </a:defRPr>
            </a:lvl1pPr>
          </a:lstStyle>
          <a:p>
            <a:r>
              <a:rPr lang="da-DK" noProof="0" smtClean="0"/>
              <a:t>Klik for at redigere undertiteltypografien i masteren</a:t>
            </a:r>
            <a:endParaRPr lang="da-DK" noProof="0"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020000" y="5960204"/>
            <a:ext cx="1440000" cy="584912"/>
          </a:xfrm>
          <a:prstGeom prst="rect">
            <a:avLst/>
          </a:prstGeom>
        </p:spPr>
      </p:pic>
      <p:sp>
        <p:nvSpPr>
          <p:cNvPr id="6" name="Slide Number Placeholder 5"/>
          <p:cNvSpPr>
            <a:spLocks noGrp="1"/>
          </p:cNvSpPr>
          <p:nvPr>
            <p:ph type="sldNum" sz="quarter" idx="12"/>
          </p:nvPr>
        </p:nvSpPr>
        <p:spPr/>
        <p:txBody>
          <a:bodyPr/>
          <a:lstStyle>
            <a:lvl1pPr>
              <a:defRPr>
                <a:solidFill>
                  <a:srgbClr val="000000"/>
                </a:solidFill>
              </a:defRPr>
            </a:lvl1pPr>
          </a:lstStyle>
          <a:p>
            <a:fld id="{07332735-7A3E-4A8B-8C8A-3D53BB481DD8}" type="slidenum">
              <a:rPr lang="da-DK" smtClean="0"/>
              <a:pPr/>
              <a:t>‹nr.›</a:t>
            </a:fld>
            <a:endParaRPr lang="da-DK" dirty="0"/>
          </a:p>
        </p:txBody>
      </p:sp>
      <p:sp>
        <p:nvSpPr>
          <p:cNvPr id="8" name="Text Placeholder 7"/>
          <p:cNvSpPr>
            <a:spLocks noGrp="1"/>
          </p:cNvSpPr>
          <p:nvPr>
            <p:ph type="body" sz="quarter" idx="13" hasCustomPrompt="1"/>
          </p:nvPr>
        </p:nvSpPr>
        <p:spPr>
          <a:xfrm>
            <a:off x="738188" y="2866653"/>
            <a:ext cx="7650236" cy="257547"/>
          </a:xfrm>
        </p:spPr>
        <p:txBody>
          <a:bodyPr/>
          <a:lstStyle>
            <a:lvl1pPr marL="0" indent="0">
              <a:buNone/>
              <a:defRPr sz="1600" baseline="0">
                <a:solidFill>
                  <a:schemeClr val="bg1"/>
                </a:solidFill>
              </a:defRPr>
            </a:lvl1pPr>
          </a:lstStyle>
          <a:p>
            <a:pPr lvl="0"/>
            <a:r>
              <a:rPr lang="da-DK" dirty="0" smtClean="0"/>
              <a:t>Sted &amp; dato</a:t>
            </a:r>
            <a:endParaRPr lang="da-DK" dirty="0"/>
          </a:p>
        </p:txBody>
      </p:sp>
      <p:cxnSp>
        <p:nvCxnSpPr>
          <p:cNvPr id="11" name="Straight Connector 10"/>
          <p:cNvCxnSpPr/>
          <p:nvPr userDrawn="1"/>
        </p:nvCxnSpPr>
        <p:spPr bwMode="auto">
          <a:xfrm>
            <a:off x="745678" y="2780928"/>
            <a:ext cx="7668000" cy="0"/>
          </a:xfrm>
          <a:prstGeom prst="line">
            <a:avLst/>
          </a:prstGeom>
          <a:solidFill>
            <a:schemeClr val="accent2"/>
          </a:solidFill>
          <a:ln w="12700" cap="flat" cmpd="sng" algn="ctr">
            <a:solidFill>
              <a:schemeClr val="bg1"/>
            </a:solidFill>
            <a:prstDash val="solid"/>
            <a:round/>
            <a:headEnd type="none" w="med" len="med"/>
            <a:tailEnd type="none" w="med" len="med"/>
          </a:ln>
          <a:effectLst/>
        </p:spPr>
      </p:cxnSp>
    </p:spTree>
    <p:extLst>
      <p:ext uri="{BB962C8B-B14F-4D97-AF65-F5344CB8AC3E}">
        <p14:creationId xmlns:p14="http://schemas.microsoft.com/office/powerpoint/2010/main" xmlns="" val="20667169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10" name="Text Placeholder 2"/>
          <p:cNvSpPr>
            <a:spLocks noGrp="1"/>
          </p:cNvSpPr>
          <p:nvPr>
            <p:ph type="body" sz="quarter" idx="13" hasCustomPrompt="1"/>
          </p:nvPr>
        </p:nvSpPr>
        <p:spPr>
          <a:xfrm>
            <a:off x="431800" y="823544"/>
            <a:ext cx="8286750" cy="413543"/>
          </a:xfrm>
        </p:spPr>
        <p:txBody>
          <a:bodyPr/>
          <a:lstStyle>
            <a:lvl1pPr marL="0" indent="0">
              <a:lnSpc>
                <a:spcPct val="96000"/>
              </a:lnSpc>
              <a:buNone/>
              <a:defRPr sz="1600"/>
            </a:lvl1pPr>
          </a:lstStyle>
          <a:p>
            <a:pPr lvl="0"/>
            <a:r>
              <a:rPr lang="da-DK" dirty="0" smtClean="0"/>
              <a:t>Klik, og tilføj underoverskriften</a:t>
            </a:r>
            <a:br>
              <a:rPr lang="da-DK" dirty="0" smtClean="0"/>
            </a:br>
            <a:endParaRPr lang="da-DK" dirty="0"/>
          </a:p>
        </p:txBody>
      </p:sp>
      <p:sp>
        <p:nvSpPr>
          <p:cNvPr id="8" name="Pladsholder til tekst 3"/>
          <p:cNvSpPr>
            <a:spLocks noGrp="1"/>
          </p:cNvSpPr>
          <p:nvPr>
            <p:ph type="body" sz="quarter" idx="15"/>
          </p:nvPr>
        </p:nvSpPr>
        <p:spPr>
          <a:xfrm>
            <a:off x="431800" y="1261470"/>
            <a:ext cx="8286750" cy="1303434"/>
          </a:xfrm>
        </p:spPr>
        <p:txBody>
          <a:bodyPr>
            <a:sp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Slide Number Placeholder 4"/>
          <p:cNvSpPr>
            <a:spLocks noGrp="1"/>
          </p:cNvSpPr>
          <p:nvPr>
            <p:ph type="sldNum" sz="quarter" idx="11"/>
          </p:nvPr>
        </p:nvSpPr>
        <p:spPr>
          <a:xfrm>
            <a:off x="8339864" y="6671904"/>
            <a:ext cx="720000" cy="139700"/>
          </a:xfrm>
        </p:spPr>
        <p:txBody>
          <a:bodyPr/>
          <a:lstStyle>
            <a:lvl1pPr algn="r">
              <a:defRPr/>
            </a:lvl1pPr>
          </a:lstStyle>
          <a:p>
            <a:fld id="{4C559319-974E-43DE-8758-BFC4F0130C6A}" type="slidenum">
              <a:rPr lang="da-DK" smtClean="0"/>
              <a:pPr/>
              <a:t>‹nr.›</a:t>
            </a:fld>
            <a:endParaRPr lang="da-DK" dirty="0"/>
          </a:p>
        </p:txBody>
      </p:sp>
      <p:sp>
        <p:nvSpPr>
          <p:cNvPr id="11" name="Text Placeholder 8"/>
          <p:cNvSpPr>
            <a:spLocks noGrp="1"/>
          </p:cNvSpPr>
          <p:nvPr>
            <p:ph type="body" sz="quarter" idx="14" hasCustomPrompt="1"/>
          </p:nvPr>
        </p:nvSpPr>
        <p:spPr>
          <a:xfrm>
            <a:off x="423490" y="6208737"/>
            <a:ext cx="7172845" cy="473100"/>
          </a:xfrm>
        </p:spPr>
        <p:txBody>
          <a:bodyPr anchor="b" anchorCtr="0"/>
          <a:lstStyle>
            <a:lvl1pPr marL="0" indent="0">
              <a:lnSpc>
                <a:spcPct val="100000"/>
              </a:lnSpc>
              <a:buNone/>
              <a:defRPr sz="800" baseline="0">
                <a:solidFill>
                  <a:schemeClr val="bg1"/>
                </a:solidFill>
              </a:defRPr>
            </a:lvl1pPr>
          </a:lstStyle>
          <a:p>
            <a:pPr lvl="0"/>
            <a:r>
              <a:rPr lang="da-DK" dirty="0" smtClean="0"/>
              <a:t>Her kan placeres 3 linjer tekst. </a:t>
            </a:r>
            <a:r>
              <a:rPr lang="da-DK" dirty="0" err="1" smtClean="0"/>
              <a:t>f.eks</a:t>
            </a:r>
            <a:r>
              <a:rPr lang="da-DK" dirty="0" smtClean="0"/>
              <a:t> noter i 2 linjer og kildeangivelse i den tredje.</a:t>
            </a:r>
            <a:endParaRPr lang="da-DK" dirty="0"/>
          </a:p>
        </p:txBody>
      </p:sp>
    </p:spTree>
    <p:extLst>
      <p:ext uri="{BB962C8B-B14F-4D97-AF65-F5344CB8AC3E}">
        <p14:creationId xmlns:p14="http://schemas.microsoft.com/office/powerpoint/2010/main" xmlns="" val="1382855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itel og indholdsobjekt">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800" y="1196752"/>
            <a:ext cx="8286750" cy="1303434"/>
          </a:xfrm>
        </p:spPr>
        <p:txBody>
          <a:bodyPr wrap="square">
            <a:sp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dirty="0"/>
          </a:p>
        </p:txBody>
      </p:sp>
      <p:sp>
        <p:nvSpPr>
          <p:cNvPr id="2" name="Title 1"/>
          <p:cNvSpPr>
            <a:spLocks noGrp="1"/>
          </p:cNvSpPr>
          <p:nvPr>
            <p:ph type="title"/>
          </p:nvPr>
        </p:nvSpPr>
        <p:spPr/>
        <p:txBody>
          <a:bodyPr/>
          <a:lstStyle/>
          <a:p>
            <a:r>
              <a:rPr lang="da-DK" noProof="0" smtClean="0"/>
              <a:t>Klik for at redigere titeltypografi i masteren</a:t>
            </a:r>
            <a:endParaRPr lang="da-DK" noProof="0" dirty="0"/>
          </a:p>
        </p:txBody>
      </p:sp>
      <p:sp>
        <p:nvSpPr>
          <p:cNvPr id="5" name="Slide Number Placeholder 4"/>
          <p:cNvSpPr>
            <a:spLocks noGrp="1"/>
          </p:cNvSpPr>
          <p:nvPr>
            <p:ph type="sldNum" sz="quarter" idx="11"/>
          </p:nvPr>
        </p:nvSpPr>
        <p:spPr>
          <a:xfrm>
            <a:off x="8339864" y="6671904"/>
            <a:ext cx="720000" cy="139700"/>
          </a:xfrm>
        </p:spPr>
        <p:txBody>
          <a:bodyPr/>
          <a:lstStyle>
            <a:lvl1pPr algn="r">
              <a:defRPr/>
            </a:lvl1pPr>
          </a:lstStyle>
          <a:p>
            <a:fld id="{4C559319-974E-43DE-8758-BFC4F0130C6A}" type="slidenum">
              <a:rPr lang="da-DK" smtClean="0"/>
              <a:pPr/>
              <a:t>‹nr.›</a:t>
            </a:fld>
            <a:endParaRPr lang="da-DK" dirty="0"/>
          </a:p>
        </p:txBody>
      </p:sp>
      <p:sp>
        <p:nvSpPr>
          <p:cNvPr id="10" name="Text Placeholder 9"/>
          <p:cNvSpPr>
            <a:spLocks noGrp="1"/>
          </p:cNvSpPr>
          <p:nvPr>
            <p:ph type="body" sz="quarter" idx="13" hasCustomPrompt="1"/>
          </p:nvPr>
        </p:nvSpPr>
        <p:spPr>
          <a:xfrm>
            <a:off x="431800" y="758826"/>
            <a:ext cx="8286750" cy="413543"/>
          </a:xfrm>
        </p:spPr>
        <p:txBody>
          <a:bodyPr/>
          <a:lstStyle>
            <a:lvl1pPr marL="0" indent="0">
              <a:lnSpc>
                <a:spcPct val="96000"/>
              </a:lnSpc>
              <a:buNone/>
              <a:defRPr sz="1600"/>
            </a:lvl1pPr>
          </a:lstStyle>
          <a:p>
            <a:pPr lvl="0"/>
            <a:r>
              <a:rPr lang="da-DK" dirty="0" smtClean="0"/>
              <a:t>Klik for at redigere underoverskriften</a:t>
            </a:r>
            <a:br>
              <a:rPr lang="da-DK" dirty="0" smtClean="0"/>
            </a:br>
            <a:endParaRPr lang="da-DK"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bwMode="auto">
          <a:xfrm>
            <a:off x="0" y="6124575"/>
            <a:ext cx="9144000" cy="733425"/>
          </a:xfrm>
          <a:prstGeom prst="rect">
            <a:avLst/>
          </a:prstGeom>
          <a:solidFill>
            <a:srgbClr val="003366"/>
          </a:solidFill>
          <a:ln w="6350" cap="flat" cmpd="sng" algn="ctr">
            <a:noFill/>
            <a:prstDash val="solid"/>
            <a:round/>
            <a:headEnd type="none" w="med" len="med"/>
            <a:tailEnd type="none" w="med" len="med"/>
          </a:ln>
          <a:effectLst/>
        </p:spPr>
        <p:txBody>
          <a:bodyPr vert="horz" wrap="square" lIns="72000" tIns="54000" rIns="72000" bIns="540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a-DK" sz="1900" b="0" i="0" u="none" strike="noStrike" cap="none" normalizeH="0" baseline="0" dirty="0" smtClean="0">
              <a:ln>
                <a:noFill/>
              </a:ln>
              <a:solidFill>
                <a:schemeClr val="bg1"/>
              </a:solidFill>
              <a:effectLst/>
              <a:latin typeface="Verdana" pitchFamily="34" charset="0"/>
            </a:endParaRPr>
          </a:p>
        </p:txBody>
      </p:sp>
      <p:sp>
        <p:nvSpPr>
          <p:cNvPr id="1071" name="Rectangle 47"/>
          <p:cNvSpPr>
            <a:spLocks noGrp="1" noChangeArrowheads="1"/>
          </p:cNvSpPr>
          <p:nvPr>
            <p:ph type="sldNum" sz="quarter" idx="4"/>
          </p:nvPr>
        </p:nvSpPr>
        <p:spPr bwMode="auto">
          <a:xfrm>
            <a:off x="8341200" y="6670800"/>
            <a:ext cx="720000" cy="1397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lnSpc>
                <a:spcPct val="115000"/>
              </a:lnSpc>
              <a:defRPr sz="800">
                <a:solidFill>
                  <a:schemeClr val="bg1"/>
                </a:solidFill>
              </a:defRPr>
            </a:lvl1pPr>
          </a:lstStyle>
          <a:p>
            <a:fld id="{07332735-7A3E-4A8B-8C8A-3D53BB481DD8}" type="slidenum">
              <a:rPr lang="da-DK" smtClean="0"/>
              <a:pPr/>
              <a:t>‹nr.›</a:t>
            </a:fld>
            <a:endParaRPr lang="da-DK" dirty="0"/>
          </a:p>
        </p:txBody>
      </p:sp>
      <p:sp>
        <p:nvSpPr>
          <p:cNvPr id="1026" name="Rectangle 2"/>
          <p:cNvSpPr>
            <a:spLocks noGrp="1" noChangeArrowheads="1"/>
          </p:cNvSpPr>
          <p:nvPr>
            <p:ph type="title"/>
          </p:nvPr>
        </p:nvSpPr>
        <p:spPr bwMode="auto">
          <a:xfrm>
            <a:off x="431800" y="188640"/>
            <a:ext cx="8286750" cy="5040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da-DK" dirty="0" smtClean="0"/>
              <a:t>Klik for at redigere titeltypografi i masteren</a:t>
            </a:r>
          </a:p>
        </p:txBody>
      </p:sp>
      <p:sp>
        <p:nvSpPr>
          <p:cNvPr id="1027" name="Rectangle 3"/>
          <p:cNvSpPr>
            <a:spLocks noGrp="1" noChangeArrowheads="1"/>
          </p:cNvSpPr>
          <p:nvPr>
            <p:ph type="body" idx="1"/>
          </p:nvPr>
        </p:nvSpPr>
        <p:spPr bwMode="auto">
          <a:xfrm>
            <a:off x="431800" y="1196752"/>
            <a:ext cx="8286750" cy="42637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p:txBody>
      </p:sp>
      <p:pic>
        <p:nvPicPr>
          <p:cNvPr id="3" name="Picture 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877031" y="6344217"/>
            <a:ext cx="828000" cy="336324"/>
          </a:xfrm>
          <a:prstGeom prst="rect">
            <a:avLst/>
          </a:prstGeom>
        </p:spPr>
      </p:pic>
      <p:cxnSp>
        <p:nvCxnSpPr>
          <p:cNvPr id="14" name="Straight Connector 13"/>
          <p:cNvCxnSpPr/>
          <p:nvPr/>
        </p:nvCxnSpPr>
        <p:spPr bwMode="auto">
          <a:xfrm>
            <a:off x="431800" y="764704"/>
            <a:ext cx="8286750" cy="0"/>
          </a:xfrm>
          <a:prstGeom prst="line">
            <a:avLst/>
          </a:prstGeom>
          <a:solidFill>
            <a:schemeClr val="accent2"/>
          </a:solidFill>
          <a:ln w="12700" cap="flat" cmpd="sng" algn="ctr">
            <a:solidFill>
              <a:srgbClr val="000000"/>
            </a:solidFill>
            <a:prstDash val="solid"/>
            <a:round/>
            <a:headEnd type="none" w="med" len="med"/>
            <a:tailEnd type="none" w="med" len="med"/>
          </a:ln>
          <a:effectLst/>
        </p:spPr>
      </p:cxnSp>
    </p:spTree>
    <p:extLst>
      <p:ext uri="{BB962C8B-B14F-4D97-AF65-F5344CB8AC3E}">
        <p14:creationId xmlns:p14="http://schemas.microsoft.com/office/powerpoint/2010/main" xmlns="" val="134352056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hf hdr="0"/>
  <p:txStyles>
    <p:titleStyle>
      <a:lvl1pPr algn="l" rtl="0" eaLnBrk="1" fontAlgn="base" hangingPunct="1">
        <a:lnSpc>
          <a:spcPct val="96000"/>
        </a:lnSpc>
        <a:spcBef>
          <a:spcPct val="0"/>
        </a:spcBef>
        <a:spcAft>
          <a:spcPct val="0"/>
        </a:spcAft>
        <a:defRPr sz="2000" b="1">
          <a:solidFill>
            <a:schemeClr val="tx1"/>
          </a:solidFill>
          <a:latin typeface="+mj-lt"/>
          <a:ea typeface="+mj-ea"/>
          <a:cs typeface="+mj-cs"/>
        </a:defRPr>
      </a:lvl1pPr>
      <a:lvl2pPr algn="l" rtl="0" eaLnBrk="1" fontAlgn="base" hangingPunct="1">
        <a:lnSpc>
          <a:spcPct val="96000"/>
        </a:lnSpc>
        <a:spcBef>
          <a:spcPct val="0"/>
        </a:spcBef>
        <a:spcAft>
          <a:spcPct val="0"/>
        </a:spcAft>
        <a:defRPr sz="2600" b="1">
          <a:solidFill>
            <a:schemeClr val="tx1"/>
          </a:solidFill>
          <a:latin typeface="Verdana" pitchFamily="34" charset="0"/>
        </a:defRPr>
      </a:lvl2pPr>
      <a:lvl3pPr algn="l" rtl="0" eaLnBrk="1" fontAlgn="base" hangingPunct="1">
        <a:lnSpc>
          <a:spcPct val="96000"/>
        </a:lnSpc>
        <a:spcBef>
          <a:spcPct val="0"/>
        </a:spcBef>
        <a:spcAft>
          <a:spcPct val="0"/>
        </a:spcAft>
        <a:defRPr sz="2600" b="1">
          <a:solidFill>
            <a:schemeClr val="tx1"/>
          </a:solidFill>
          <a:latin typeface="Verdana" pitchFamily="34" charset="0"/>
        </a:defRPr>
      </a:lvl3pPr>
      <a:lvl4pPr algn="l" rtl="0" eaLnBrk="1" fontAlgn="base" hangingPunct="1">
        <a:lnSpc>
          <a:spcPct val="96000"/>
        </a:lnSpc>
        <a:spcBef>
          <a:spcPct val="0"/>
        </a:spcBef>
        <a:spcAft>
          <a:spcPct val="0"/>
        </a:spcAft>
        <a:defRPr sz="2600" b="1">
          <a:solidFill>
            <a:schemeClr val="tx1"/>
          </a:solidFill>
          <a:latin typeface="Verdana" pitchFamily="34" charset="0"/>
        </a:defRPr>
      </a:lvl4pPr>
      <a:lvl5pPr algn="l" rtl="0" eaLnBrk="1" fontAlgn="base" hangingPunct="1">
        <a:lnSpc>
          <a:spcPct val="96000"/>
        </a:lnSpc>
        <a:spcBef>
          <a:spcPct val="0"/>
        </a:spcBef>
        <a:spcAft>
          <a:spcPct val="0"/>
        </a:spcAft>
        <a:defRPr sz="2600" b="1">
          <a:solidFill>
            <a:schemeClr val="tx1"/>
          </a:solidFill>
          <a:latin typeface="Verdana" pitchFamily="34" charset="0"/>
        </a:defRPr>
      </a:lvl5pPr>
      <a:lvl6pPr marL="457200" algn="l" rtl="0" eaLnBrk="1" fontAlgn="base" hangingPunct="1">
        <a:lnSpc>
          <a:spcPct val="96000"/>
        </a:lnSpc>
        <a:spcBef>
          <a:spcPct val="0"/>
        </a:spcBef>
        <a:spcAft>
          <a:spcPct val="0"/>
        </a:spcAft>
        <a:defRPr sz="2600" b="1">
          <a:solidFill>
            <a:schemeClr val="tx1"/>
          </a:solidFill>
          <a:latin typeface="Verdana" pitchFamily="34" charset="0"/>
        </a:defRPr>
      </a:lvl6pPr>
      <a:lvl7pPr marL="914400" algn="l" rtl="0" eaLnBrk="1" fontAlgn="base" hangingPunct="1">
        <a:lnSpc>
          <a:spcPct val="96000"/>
        </a:lnSpc>
        <a:spcBef>
          <a:spcPct val="0"/>
        </a:spcBef>
        <a:spcAft>
          <a:spcPct val="0"/>
        </a:spcAft>
        <a:defRPr sz="2600" b="1">
          <a:solidFill>
            <a:schemeClr val="tx1"/>
          </a:solidFill>
          <a:latin typeface="Verdana" pitchFamily="34" charset="0"/>
        </a:defRPr>
      </a:lvl7pPr>
      <a:lvl8pPr marL="1371600" algn="l" rtl="0" eaLnBrk="1" fontAlgn="base" hangingPunct="1">
        <a:lnSpc>
          <a:spcPct val="96000"/>
        </a:lnSpc>
        <a:spcBef>
          <a:spcPct val="0"/>
        </a:spcBef>
        <a:spcAft>
          <a:spcPct val="0"/>
        </a:spcAft>
        <a:defRPr sz="2600" b="1">
          <a:solidFill>
            <a:schemeClr val="tx1"/>
          </a:solidFill>
          <a:latin typeface="Verdana" pitchFamily="34" charset="0"/>
        </a:defRPr>
      </a:lvl8pPr>
      <a:lvl9pPr marL="1828800" algn="l" rtl="0" eaLnBrk="1" fontAlgn="base" hangingPunct="1">
        <a:lnSpc>
          <a:spcPct val="96000"/>
        </a:lnSpc>
        <a:spcBef>
          <a:spcPct val="0"/>
        </a:spcBef>
        <a:spcAft>
          <a:spcPct val="0"/>
        </a:spcAft>
        <a:defRPr sz="2600" b="1">
          <a:solidFill>
            <a:schemeClr val="tx1"/>
          </a:solidFill>
          <a:latin typeface="Verdana" pitchFamily="34" charset="0"/>
        </a:defRPr>
      </a:lvl9pPr>
    </p:titleStyle>
    <p:bodyStyle>
      <a:lvl1pPr marL="268288" indent="-268288" algn="l" rtl="0" eaLnBrk="1" fontAlgn="base" hangingPunct="1">
        <a:lnSpc>
          <a:spcPct val="105000"/>
        </a:lnSpc>
        <a:spcBef>
          <a:spcPct val="20000"/>
        </a:spcBef>
        <a:spcAft>
          <a:spcPct val="0"/>
        </a:spcAft>
        <a:buSzPct val="90000"/>
        <a:buChar char="•"/>
        <a:defRPr sz="1400">
          <a:solidFill>
            <a:schemeClr val="tx1"/>
          </a:solidFill>
          <a:latin typeface="+mn-lt"/>
          <a:ea typeface="+mn-ea"/>
          <a:cs typeface="+mn-cs"/>
        </a:defRPr>
      </a:lvl1pPr>
      <a:lvl2pPr marL="552450" indent="-282575"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2pPr>
      <a:lvl3pPr marL="831850" indent="-277813"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3pPr>
      <a:lvl4pPr marL="1111250" indent="-277813"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4pPr>
      <a:lvl5pPr marL="1384300" indent="-271463" algn="l" rtl="0" eaLnBrk="1" fontAlgn="base" hangingPunct="1">
        <a:lnSpc>
          <a:spcPct val="105000"/>
        </a:lnSpc>
        <a:spcBef>
          <a:spcPct val="20000"/>
        </a:spcBef>
        <a:spcAft>
          <a:spcPct val="0"/>
        </a:spcAft>
        <a:buSzPct val="90000"/>
        <a:buFont typeface="Verdana" pitchFamily="34" charset="0"/>
        <a:buChar char="−"/>
        <a:defRPr sz="1400">
          <a:solidFill>
            <a:schemeClr val="tx1"/>
          </a:solidFill>
          <a:latin typeface="+mn-lt"/>
        </a:defRPr>
      </a:lvl5pPr>
      <a:lvl6pPr marL="1841500" indent="-271463" algn="l" rtl="0" eaLnBrk="1" fontAlgn="base" hangingPunct="1">
        <a:lnSpc>
          <a:spcPct val="105000"/>
        </a:lnSpc>
        <a:spcBef>
          <a:spcPct val="20000"/>
        </a:spcBef>
        <a:spcAft>
          <a:spcPct val="0"/>
        </a:spcAft>
        <a:buSzPct val="90000"/>
        <a:buChar char="•"/>
        <a:defRPr sz="1900">
          <a:solidFill>
            <a:schemeClr val="tx1"/>
          </a:solidFill>
          <a:latin typeface="+mn-lt"/>
        </a:defRPr>
      </a:lvl6pPr>
      <a:lvl7pPr marL="2298700" indent="-271463" algn="l" rtl="0" eaLnBrk="1" fontAlgn="base" hangingPunct="1">
        <a:lnSpc>
          <a:spcPct val="105000"/>
        </a:lnSpc>
        <a:spcBef>
          <a:spcPct val="20000"/>
        </a:spcBef>
        <a:spcAft>
          <a:spcPct val="0"/>
        </a:spcAft>
        <a:buSzPct val="90000"/>
        <a:buChar char="•"/>
        <a:defRPr sz="1900">
          <a:solidFill>
            <a:schemeClr val="tx1"/>
          </a:solidFill>
          <a:latin typeface="+mn-lt"/>
        </a:defRPr>
      </a:lvl7pPr>
      <a:lvl8pPr marL="2755900" indent="-271463" algn="l" rtl="0" eaLnBrk="1" fontAlgn="base" hangingPunct="1">
        <a:lnSpc>
          <a:spcPct val="105000"/>
        </a:lnSpc>
        <a:spcBef>
          <a:spcPct val="20000"/>
        </a:spcBef>
        <a:spcAft>
          <a:spcPct val="0"/>
        </a:spcAft>
        <a:buSzPct val="90000"/>
        <a:buChar char="•"/>
        <a:defRPr sz="1900">
          <a:solidFill>
            <a:schemeClr val="tx1"/>
          </a:solidFill>
          <a:latin typeface="+mn-lt"/>
        </a:defRPr>
      </a:lvl8pPr>
      <a:lvl9pPr marL="3213100" indent="-271463" algn="l" rtl="0" eaLnBrk="1" fontAlgn="base" hangingPunct="1">
        <a:lnSpc>
          <a:spcPct val="105000"/>
        </a:lnSpc>
        <a:spcBef>
          <a:spcPct val="20000"/>
        </a:spcBef>
        <a:spcAft>
          <a:spcPct val="0"/>
        </a:spcAft>
        <a:buSzPct val="90000"/>
        <a:buChar char="•"/>
        <a:defRPr sz="19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holesale.tdc.dk/wholesale/Nyheder%20og%20Offentliggrelser/Vectoring_301015.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Vectoring, Status November</a:t>
            </a:r>
            <a:endParaRPr lang="da-DK" dirty="0"/>
          </a:p>
        </p:txBody>
      </p:sp>
      <p:sp>
        <p:nvSpPr>
          <p:cNvPr id="3" name="Pladsholder til tekst 2"/>
          <p:cNvSpPr>
            <a:spLocks noGrp="1"/>
          </p:cNvSpPr>
          <p:nvPr>
            <p:ph type="body" sz="quarter" idx="13"/>
          </p:nvPr>
        </p:nvSpPr>
        <p:spPr/>
        <p:txBody>
          <a:bodyPr/>
          <a:lstStyle/>
          <a:p>
            <a:endParaRPr lang="da-DK"/>
          </a:p>
        </p:txBody>
      </p:sp>
      <p:sp>
        <p:nvSpPr>
          <p:cNvPr id="4" name="Pladsholder til tekst 3"/>
          <p:cNvSpPr>
            <a:spLocks noGrp="1"/>
          </p:cNvSpPr>
          <p:nvPr>
            <p:ph type="body" sz="quarter" idx="15"/>
          </p:nvPr>
        </p:nvSpPr>
        <p:spPr>
          <a:xfrm>
            <a:off x="431800" y="1261470"/>
            <a:ext cx="8286750" cy="764825"/>
          </a:xfrm>
        </p:spPr>
        <p:txBody>
          <a:bodyPr/>
          <a:lstStyle/>
          <a:p>
            <a:pPr marL="342900" indent="-342900">
              <a:buFont typeface="+mj-lt"/>
              <a:buAutoNum type="arabicPeriod"/>
            </a:pPr>
            <a:r>
              <a:rPr lang="da-DK" dirty="0" err="1" smtClean="0"/>
              <a:t>Vectorisering</a:t>
            </a:r>
            <a:r>
              <a:rPr lang="da-DK" dirty="0" smtClean="0"/>
              <a:t> i forbindelse med idriftsættelse</a:t>
            </a:r>
            <a:endParaRPr lang="da-DK" dirty="0" smtClean="0"/>
          </a:p>
          <a:p>
            <a:pPr marL="342900" indent="-342900">
              <a:buFont typeface="+mj-lt"/>
              <a:buAutoNum type="arabicPeriod"/>
            </a:pPr>
            <a:r>
              <a:rPr lang="da-DK" dirty="0" smtClean="0"/>
              <a:t>Aktuel </a:t>
            </a:r>
            <a:r>
              <a:rPr lang="da-DK" dirty="0" smtClean="0"/>
              <a:t>Produktionskapacitet og status</a:t>
            </a:r>
          </a:p>
          <a:p>
            <a:pPr marL="342900" indent="-342900">
              <a:buFont typeface="+mj-lt"/>
              <a:buAutoNum type="arabicPeriod"/>
            </a:pPr>
            <a:r>
              <a:rPr lang="da-DK" dirty="0" smtClean="0"/>
              <a:t>Udvidet produktionskapacitet</a:t>
            </a:r>
            <a:endParaRPr lang="da-DK" dirty="0" smtClean="0"/>
          </a:p>
        </p:txBody>
      </p:sp>
      <p:sp>
        <p:nvSpPr>
          <p:cNvPr id="5" name="Pladsholder til diasnummer 4"/>
          <p:cNvSpPr>
            <a:spLocks noGrp="1"/>
          </p:cNvSpPr>
          <p:nvPr>
            <p:ph type="sldNum" sz="quarter" idx="11"/>
          </p:nvPr>
        </p:nvSpPr>
        <p:spPr/>
        <p:txBody>
          <a:bodyPr/>
          <a:lstStyle/>
          <a:p>
            <a:fld id="{4C559319-974E-43DE-8758-BFC4F0130C6A}" type="slidenum">
              <a:rPr lang="da-DK" smtClean="0"/>
              <a:pPr/>
              <a:t>1</a:t>
            </a:fld>
            <a:endParaRPr lang="da-DK" dirty="0"/>
          </a:p>
        </p:txBody>
      </p:sp>
      <p:sp>
        <p:nvSpPr>
          <p:cNvPr id="6" name="Pladsholder til tekst 5"/>
          <p:cNvSpPr>
            <a:spLocks noGrp="1"/>
          </p:cNvSpPr>
          <p:nvPr>
            <p:ph type="body" sz="quarter" idx="14"/>
          </p:nvPr>
        </p:nvSpPr>
        <p:spPr/>
        <p:txBody>
          <a:bodyPr/>
          <a:lstStyle/>
          <a:p>
            <a:endParaRPr lang="da-DK"/>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Vectorisering</a:t>
            </a:r>
            <a:r>
              <a:rPr lang="da-DK" dirty="0" smtClean="0"/>
              <a:t> i forbindelse med idriftsættelse</a:t>
            </a:r>
            <a:endParaRPr lang="da-DK" dirty="0"/>
          </a:p>
        </p:txBody>
      </p:sp>
      <p:sp>
        <p:nvSpPr>
          <p:cNvPr id="3" name="Pladsholder til tekst 2"/>
          <p:cNvSpPr>
            <a:spLocks noGrp="1"/>
          </p:cNvSpPr>
          <p:nvPr>
            <p:ph type="body" sz="quarter" idx="13"/>
          </p:nvPr>
        </p:nvSpPr>
        <p:spPr/>
        <p:txBody>
          <a:bodyPr/>
          <a:lstStyle/>
          <a:p>
            <a:r>
              <a:rPr lang="da-DK" dirty="0" smtClean="0"/>
              <a:t>Introduceret </a:t>
            </a:r>
            <a:r>
              <a:rPr lang="da-DK" dirty="0" err="1" smtClean="0"/>
              <a:t>fom</a:t>
            </a:r>
            <a:r>
              <a:rPr lang="da-DK" dirty="0" smtClean="0"/>
              <a:t>. Bølge 94</a:t>
            </a:r>
            <a:endParaRPr lang="da-DK" dirty="0"/>
          </a:p>
        </p:txBody>
      </p:sp>
      <p:sp>
        <p:nvSpPr>
          <p:cNvPr id="4" name="Pladsholder til tekst 3"/>
          <p:cNvSpPr>
            <a:spLocks noGrp="1"/>
          </p:cNvSpPr>
          <p:nvPr>
            <p:ph type="body" sz="quarter" idx="15"/>
          </p:nvPr>
        </p:nvSpPr>
        <p:spPr>
          <a:xfrm>
            <a:off x="431800" y="1261470"/>
            <a:ext cx="8286750" cy="4614340"/>
          </a:xfrm>
        </p:spPr>
        <p:txBody>
          <a:bodyPr/>
          <a:lstStyle/>
          <a:p>
            <a:r>
              <a:rPr lang="da-DK" sz="1200" dirty="0" smtClean="0"/>
              <a:t>Fra og med bølge 94, B94, introduceredes den ny proces for varsling af Vectoring i forbindelse med idriftsættelse af nye DSLAM-punkter</a:t>
            </a:r>
            <a:r>
              <a:rPr lang="da-DK" sz="1200" b="1" dirty="0" smtClean="0"/>
              <a:t>:</a:t>
            </a:r>
          </a:p>
          <a:p>
            <a:pPr lvl="1"/>
            <a:r>
              <a:rPr lang="da-DK" sz="1100" b="1" dirty="0" smtClean="0"/>
              <a:t>B94</a:t>
            </a:r>
            <a:r>
              <a:rPr lang="da-DK" sz="1100" dirty="0" smtClean="0"/>
              <a:t> indeholdt 3 sådanne noder: ba71, jæ7, søb41</a:t>
            </a:r>
          </a:p>
          <a:p>
            <a:pPr lvl="1"/>
            <a:r>
              <a:rPr lang="da-DK" sz="1100" b="1" dirty="0" smtClean="0"/>
              <a:t>B95</a:t>
            </a:r>
            <a:r>
              <a:rPr lang="da-DK" sz="1100" dirty="0" smtClean="0"/>
              <a:t> indeholdt 2 sådanne noder: all5, glg4</a:t>
            </a:r>
          </a:p>
          <a:p>
            <a:pPr lvl="1"/>
            <a:r>
              <a:rPr lang="da-DK" sz="1100" b="1" dirty="0" smtClean="0"/>
              <a:t>B96</a:t>
            </a:r>
            <a:r>
              <a:rPr lang="da-DK" sz="1100" dirty="0" smtClean="0"/>
              <a:t> indeholdt 8 sådanne noder: ar21, ef20, fb102, gev2, gev3, lmv13, stm28, vø1</a:t>
            </a:r>
          </a:p>
          <a:p>
            <a:r>
              <a:rPr lang="da-DK" sz="1200" dirty="0" smtClean="0"/>
              <a:t>Samme dag som vi udsender et bølgevarsel, sender vi lister over Rå kobber/Delt rå kobber samt </a:t>
            </a:r>
            <a:r>
              <a:rPr lang="da-DK" sz="1200" dirty="0" err="1" smtClean="0"/>
              <a:t>VDSL-linjer</a:t>
            </a:r>
            <a:r>
              <a:rPr lang="da-DK" sz="1200" dirty="0" smtClean="0"/>
              <a:t> i dækningsområderne for både de nye noder, som vectoriseres i forbindelse med idriftsættelsen, og er angivet i varslet, såvel som for nye noder, som tidligere var </a:t>
            </a:r>
            <a:r>
              <a:rPr lang="da-DK" sz="1200" dirty="0" smtClean="0"/>
              <a:t>varslet.</a:t>
            </a:r>
            <a:endParaRPr lang="da-DK" sz="1200" dirty="0" smtClean="0"/>
          </a:p>
          <a:p>
            <a:r>
              <a:rPr lang="da-DK" sz="1200" dirty="0" smtClean="0"/>
              <a:t>I forbindelse med vores analyse af dækningsområderne for ovenstående nye DSLAM har vi efterfølgende måttet konstatere, at to af noderne, </a:t>
            </a:r>
            <a:r>
              <a:rPr lang="da-DK" sz="1200" b="1" dirty="0" smtClean="0"/>
              <a:t>all5</a:t>
            </a:r>
            <a:r>
              <a:rPr lang="da-DK" sz="1200" dirty="0" smtClean="0"/>
              <a:t> og </a:t>
            </a:r>
            <a:r>
              <a:rPr lang="da-DK" sz="1200" b="1" dirty="0" smtClean="0"/>
              <a:t>ar21</a:t>
            </a:r>
            <a:r>
              <a:rPr lang="da-DK" sz="1200" dirty="0" smtClean="0"/>
              <a:t>, er uegnede til </a:t>
            </a:r>
            <a:r>
              <a:rPr lang="da-DK" sz="1200" dirty="0" err="1" smtClean="0"/>
              <a:t>vectorisering</a:t>
            </a:r>
            <a:r>
              <a:rPr lang="da-DK" sz="1200" dirty="0" smtClean="0"/>
              <a:t>, </a:t>
            </a:r>
            <a:r>
              <a:rPr lang="da-DK" sz="1200" dirty="0" smtClean="0"/>
              <a:t>idet de allerede ved idriftsættelsen kan være (over)fyldte. </a:t>
            </a:r>
          </a:p>
          <a:p>
            <a:pPr>
              <a:buNone/>
            </a:pPr>
            <a:r>
              <a:rPr lang="da-DK" sz="1200" dirty="0" smtClean="0"/>
              <a:t>	</a:t>
            </a:r>
            <a:r>
              <a:rPr lang="da-DK" sz="1200" dirty="0" err="1" smtClean="0"/>
              <a:t>Exempelvist</a:t>
            </a:r>
            <a:r>
              <a:rPr lang="da-DK" sz="1200" dirty="0" smtClean="0"/>
              <a:t> er der 339 DSL og 266 RK eller potentielt 605 VDSL </a:t>
            </a:r>
            <a:r>
              <a:rPr lang="da-DK" sz="1200" dirty="0" err="1" smtClean="0"/>
              <a:t>linier</a:t>
            </a:r>
            <a:r>
              <a:rPr lang="da-DK" sz="1200" dirty="0" smtClean="0"/>
              <a:t>, i dækningsområdet for ar21.</a:t>
            </a:r>
            <a:endParaRPr lang="da-DK" sz="1200" dirty="0" smtClean="0"/>
          </a:p>
          <a:p>
            <a:r>
              <a:rPr lang="da-DK" sz="1200" dirty="0" smtClean="0"/>
              <a:t>Det skal sikres, at der ikke er flere kunder end DSLAM kan håndtere og at der er kapacitet til at imødekomme en efterspørgsel efter flere linjer med VDSL fra det fremskudte punkt.</a:t>
            </a:r>
          </a:p>
          <a:p>
            <a:r>
              <a:rPr lang="da-DK" sz="1200" dirty="0" smtClean="0"/>
              <a:t>Vi vil derfor fremover inden udsendelse af bølgevarslet vurdere egnetheden ud fra flg. </a:t>
            </a:r>
            <a:r>
              <a:rPr lang="da-DK" sz="1200" dirty="0" err="1" smtClean="0"/>
              <a:t>kriterie</a:t>
            </a:r>
            <a:r>
              <a:rPr lang="da-DK" sz="1200" dirty="0" smtClean="0"/>
              <a:t>:</a:t>
            </a:r>
          </a:p>
          <a:p>
            <a:pPr lvl="1"/>
            <a:r>
              <a:rPr lang="da-DK" sz="1200" dirty="0" smtClean="0"/>
              <a:t>Der anvendes en grænse på 192-48 = 144 aktive </a:t>
            </a:r>
            <a:r>
              <a:rPr lang="da-DK" sz="1200" dirty="0" err="1" smtClean="0"/>
              <a:t>DSL-linjer</a:t>
            </a:r>
            <a:r>
              <a:rPr lang="da-DK" sz="1200" dirty="0" smtClean="0"/>
              <a:t> og Rå kobber-linjer inden for dækningsområdet, førend en ny node kan vectoriseres ”</a:t>
            </a:r>
            <a:r>
              <a:rPr lang="da-DK" sz="1200" i="1" dirty="0" err="1" smtClean="0"/>
              <a:t>ifm</a:t>
            </a:r>
            <a:r>
              <a:rPr lang="da-DK" sz="1200" i="1" dirty="0" smtClean="0"/>
              <a:t> idriftsættelsen</a:t>
            </a:r>
            <a:r>
              <a:rPr lang="da-DK" sz="1200" dirty="0" smtClean="0"/>
              <a:t>”.</a:t>
            </a:r>
            <a:br>
              <a:rPr lang="da-DK" sz="1200" dirty="0" smtClean="0"/>
            </a:br>
            <a:r>
              <a:rPr lang="da-DK" sz="1200" dirty="0" smtClean="0"/>
              <a:t>Ellers angives </a:t>
            </a:r>
            <a:r>
              <a:rPr lang="da-DK" sz="1200" i="1" dirty="0" smtClean="0"/>
              <a:t>”</a:t>
            </a:r>
            <a:r>
              <a:rPr lang="da-DK" sz="1200" i="1" dirty="0" smtClean="0"/>
              <a:t>Uegnet</a:t>
            </a:r>
            <a:r>
              <a:rPr lang="da-DK" sz="1200" i="1" dirty="0" smtClean="0"/>
              <a:t> </a:t>
            </a:r>
            <a:r>
              <a:rPr lang="da-DK" sz="1200" i="1" dirty="0" smtClean="0"/>
              <a:t>til </a:t>
            </a:r>
            <a:r>
              <a:rPr lang="da-DK" sz="1200" i="1" dirty="0" err="1" smtClean="0"/>
              <a:t>vectorisering</a:t>
            </a:r>
            <a:r>
              <a:rPr lang="da-DK" sz="1200" i="1" dirty="0" smtClean="0"/>
              <a:t> </a:t>
            </a:r>
            <a:r>
              <a:rPr lang="da-DK" sz="1200" i="1" dirty="0" err="1" smtClean="0"/>
              <a:t>ifm</a:t>
            </a:r>
            <a:r>
              <a:rPr lang="da-DK" sz="1200" i="1" dirty="0" smtClean="0"/>
              <a:t> idriftsættelse</a:t>
            </a:r>
            <a:r>
              <a:rPr lang="da-DK" sz="1200" dirty="0" smtClean="0"/>
              <a:t>”.</a:t>
            </a:r>
          </a:p>
          <a:p>
            <a:pPr lvl="1">
              <a:buNone/>
            </a:pPr>
            <a:r>
              <a:rPr lang="da-DK" sz="1200" dirty="0" smtClean="0"/>
              <a:t>De uegnede kan efterfølgende vise sig </a:t>
            </a:r>
            <a:r>
              <a:rPr lang="da-DK" sz="1200" dirty="0" err="1" smtClean="0"/>
              <a:t>vectoringsegnede</a:t>
            </a:r>
            <a:r>
              <a:rPr lang="da-DK" sz="1200" dirty="0" smtClean="0"/>
              <a:t> ved normal proces.</a:t>
            </a:r>
            <a:endParaRPr lang="da-DK" sz="1200" dirty="0" smtClean="0"/>
          </a:p>
          <a:p>
            <a:r>
              <a:rPr lang="da-DK" sz="1200" dirty="0" smtClean="0"/>
              <a:t>Bemærk</a:t>
            </a:r>
            <a:r>
              <a:rPr lang="da-DK" sz="1200" dirty="0" smtClean="0"/>
              <a:t>, at der generelt i forbindelse med bølgevarsler vil kunne forekomme ændringer fra varslingstidspunktet til idriftsættelsen, herunder </a:t>
            </a:r>
            <a:r>
              <a:rPr lang="da-DK" sz="1200" dirty="0" smtClean="0"/>
              <a:t> af placering </a:t>
            </a:r>
            <a:r>
              <a:rPr lang="da-DK" sz="1200" dirty="0" smtClean="0"/>
              <a:t>og dækningsområde. Vi har endda set eksempler på annulleringer, f.eks. fordi vi ikke kan få kommunal tilladelse til placering.</a:t>
            </a:r>
          </a:p>
        </p:txBody>
      </p:sp>
      <p:sp>
        <p:nvSpPr>
          <p:cNvPr id="5" name="Pladsholder til diasnummer 4"/>
          <p:cNvSpPr>
            <a:spLocks noGrp="1"/>
          </p:cNvSpPr>
          <p:nvPr>
            <p:ph type="sldNum" sz="quarter" idx="11"/>
          </p:nvPr>
        </p:nvSpPr>
        <p:spPr/>
        <p:txBody>
          <a:bodyPr/>
          <a:lstStyle/>
          <a:p>
            <a:fld id="{4C559319-974E-43DE-8758-BFC4F0130C6A}" type="slidenum">
              <a:rPr lang="da-DK" smtClean="0"/>
              <a:pPr/>
              <a:t>2</a:t>
            </a:fld>
            <a:endParaRPr lang="da-DK" dirty="0"/>
          </a:p>
        </p:txBody>
      </p:sp>
      <p:sp>
        <p:nvSpPr>
          <p:cNvPr id="6" name="Pladsholder til tekst 5"/>
          <p:cNvSpPr>
            <a:spLocks noGrp="1"/>
          </p:cNvSpPr>
          <p:nvPr>
            <p:ph type="body" sz="quarter" idx="14"/>
          </p:nvPr>
        </p:nvSpPr>
        <p:spPr/>
        <p:txBody>
          <a:bodyPr/>
          <a:lstStyle/>
          <a:p>
            <a:endParaRPr lang="da-D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dsholder til indhold 5"/>
          <p:cNvGraphicFramePr>
            <a:graphicFrameLocks noGrp="1"/>
          </p:cNvGraphicFramePr>
          <p:nvPr>
            <p:ph idx="1"/>
          </p:nvPr>
        </p:nvGraphicFramePr>
        <p:xfrm>
          <a:off x="434982" y="836712"/>
          <a:ext cx="7780341" cy="4982874"/>
        </p:xfrm>
        <a:graphic>
          <a:graphicData uri="http://schemas.openxmlformats.org/drawingml/2006/table">
            <a:tbl>
              <a:tblPr/>
              <a:tblGrid>
                <a:gridCol w="1117611"/>
                <a:gridCol w="1751965"/>
                <a:gridCol w="489626"/>
                <a:gridCol w="798581"/>
                <a:gridCol w="2391177"/>
                <a:gridCol w="563507"/>
                <a:gridCol w="667874"/>
              </a:tblGrid>
              <a:tr h="271520">
                <a:tc>
                  <a:txBody>
                    <a:bodyPr/>
                    <a:lstStyle/>
                    <a:p>
                      <a:pPr algn="l" fontAlgn="t"/>
                      <a:r>
                        <a:rPr lang="da-DK" sz="1200" b="0" i="0" u="none" strike="noStrike" dirty="0">
                          <a:solidFill>
                            <a:srgbClr val="000000"/>
                          </a:solidFill>
                          <a:latin typeface="+mn-lt"/>
                        </a:rPr>
                        <a:t>Kvartal</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8B54"/>
                    </a:solidFill>
                  </a:tcPr>
                </a:tc>
                <a:tc>
                  <a:txBody>
                    <a:bodyPr/>
                    <a:lstStyle/>
                    <a:p>
                      <a:pPr algn="l" fontAlgn="t"/>
                      <a:r>
                        <a:rPr lang="da-DK" sz="1200" b="0" i="0" u="none" strike="noStrike" dirty="0" smtClean="0">
                          <a:solidFill>
                            <a:srgbClr val="000000"/>
                          </a:solidFill>
                          <a:latin typeface="+mn-lt"/>
                        </a:rPr>
                        <a:t>Produktionskapacitet</a:t>
                      </a:r>
                      <a:endParaRPr lang="da-DK" sz="1200" b="0" i="0" u="none" strike="noStrike" dirty="0">
                        <a:solidFill>
                          <a:srgbClr val="000000"/>
                        </a:solidFill>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8B54"/>
                    </a:solidFill>
                  </a:tcPr>
                </a:tc>
                <a:tc>
                  <a:txBody>
                    <a:bodyPr/>
                    <a:lstStyle/>
                    <a:p>
                      <a:pPr algn="l" fontAlgn="t"/>
                      <a:r>
                        <a:rPr lang="da-DK" sz="1200" b="0" i="0" u="none" strike="noStrike">
                          <a:solidFill>
                            <a:srgbClr val="000000"/>
                          </a:solidFill>
                          <a:latin typeface="+mn-lt"/>
                        </a:rPr>
                        <a:t>TDC</a:t>
                      </a: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8B54"/>
                    </a:solidFill>
                  </a:tcPr>
                </a:tc>
                <a:tc>
                  <a:txBody>
                    <a:bodyPr/>
                    <a:lstStyle/>
                    <a:p>
                      <a:pPr algn="l" fontAlgn="t"/>
                      <a:r>
                        <a:rPr lang="da-DK" sz="1200" b="0" i="0" u="none" strike="noStrike" dirty="0" err="1">
                          <a:solidFill>
                            <a:srgbClr val="000000"/>
                          </a:solidFill>
                          <a:latin typeface="+mn-lt"/>
                        </a:rPr>
                        <a:t>AO'erne</a:t>
                      </a:r>
                      <a:endParaRPr lang="da-DK" sz="1200" b="0" i="0" u="none" strike="noStrike" dirty="0">
                        <a:solidFill>
                          <a:srgbClr val="000000"/>
                        </a:solidFill>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8B54"/>
                    </a:solidFill>
                  </a:tcPr>
                </a:tc>
                <a:tc>
                  <a:txBody>
                    <a:bodyPr/>
                    <a:lstStyle/>
                    <a:p>
                      <a:pPr algn="ctr" fontAlgn="t"/>
                      <a:r>
                        <a:rPr lang="da-DK" sz="1200" b="0" i="0" u="none" strike="noStrike" dirty="0" smtClean="0">
                          <a:solidFill>
                            <a:srgbClr val="000000"/>
                          </a:solidFill>
                          <a:latin typeface="+mn-lt"/>
                        </a:rPr>
                        <a:t>Status</a:t>
                      </a:r>
                      <a:endParaRPr lang="da-DK" sz="1200" b="0" i="0" u="none" strike="noStrike" dirty="0">
                        <a:solidFill>
                          <a:srgbClr val="000000"/>
                        </a:solidFill>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8B54"/>
                    </a:solidFill>
                  </a:tcPr>
                </a:tc>
                <a:tc>
                  <a:txBody>
                    <a:bodyPr/>
                    <a:lstStyle/>
                    <a:p>
                      <a:pPr algn="r" fontAlgn="t"/>
                      <a:r>
                        <a:rPr lang="da-DK" sz="1200" b="0" i="0" u="none" strike="noStrike" dirty="0" smtClean="0">
                          <a:solidFill>
                            <a:srgbClr val="000000"/>
                          </a:solidFill>
                          <a:latin typeface="+mn-lt"/>
                        </a:rPr>
                        <a:t>År</a:t>
                      </a:r>
                      <a:endParaRPr lang="da-DK" sz="1200" b="0" i="0" u="none" strike="noStrike" dirty="0">
                        <a:solidFill>
                          <a:srgbClr val="000000"/>
                        </a:solidFill>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8B54"/>
                    </a:solidFill>
                  </a:tcPr>
                </a:tc>
                <a:tc>
                  <a:txBody>
                    <a:bodyPr/>
                    <a:lstStyle/>
                    <a:p>
                      <a:pPr algn="r" fontAlgn="t"/>
                      <a:r>
                        <a:rPr lang="da-DK" sz="1200" b="0" i="0" u="none" strike="noStrike" dirty="0" smtClean="0">
                          <a:solidFill>
                            <a:srgbClr val="000000"/>
                          </a:solidFill>
                          <a:latin typeface="+mn-lt"/>
                        </a:rPr>
                        <a:t>Total</a:t>
                      </a:r>
                      <a:endParaRPr lang="da-DK" sz="1200" b="0" i="0" u="none" strike="noStrike" dirty="0">
                        <a:solidFill>
                          <a:srgbClr val="000000"/>
                        </a:solidFill>
                        <a:latin typeface="+mn-lt"/>
                      </a:endParaRPr>
                    </a:p>
                  </a:txBody>
                  <a:tcPr marL="45720" marR="457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48B54"/>
                    </a:solidFill>
                  </a:tcPr>
                </a:tc>
              </a:tr>
              <a:tr h="319434">
                <a:tc>
                  <a:txBody>
                    <a:bodyPr/>
                    <a:lstStyle/>
                    <a:p>
                      <a:pPr algn="l" fontAlgn="b"/>
                      <a:r>
                        <a:rPr lang="da-DK" sz="1200" b="0" i="0" u="none" strike="noStrike" dirty="0" smtClean="0">
                          <a:solidFill>
                            <a:srgbClr val="000000"/>
                          </a:solidFill>
                          <a:latin typeface="+mn-lt"/>
                        </a:rPr>
                        <a:t>2014 </a:t>
                      </a:r>
                      <a:r>
                        <a:rPr lang="da-DK" sz="1200" b="0" i="0" u="none" strike="noStrike" dirty="0">
                          <a:solidFill>
                            <a:srgbClr val="000000"/>
                          </a:solidFill>
                          <a:latin typeface="+mn-lt"/>
                        </a:rPr>
                        <a:t>(pilot)</a:t>
                      </a:r>
                    </a:p>
                  </a:txBody>
                  <a:tcPr marL="45720" marR="4572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smtClean="0">
                          <a:solidFill>
                            <a:srgbClr val="000000"/>
                          </a:solidFill>
                          <a:latin typeface="+mn-lt"/>
                        </a:rPr>
                        <a:t>3</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smtClean="0">
                          <a:solidFill>
                            <a:srgbClr val="000000"/>
                          </a:solidFill>
                          <a:latin typeface="+mn-lt"/>
                        </a:rPr>
                        <a:t>3</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a:solidFill>
                            <a:srgbClr val="000000"/>
                          </a:solidFill>
                          <a:latin typeface="+mn-lt"/>
                        </a:rPr>
                        <a:t>0</a:t>
                      </a: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a-DK" sz="1200" b="0" i="0" u="none" strike="noStrike" dirty="0" smtClean="0">
                          <a:solidFill>
                            <a:srgbClr val="000000"/>
                          </a:solidFill>
                          <a:latin typeface="+mn-lt"/>
                        </a:rPr>
                        <a:t>Vectoriseret</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a-DK" sz="1200" b="0" i="0" u="none" strike="noStrike" dirty="0" smtClean="0">
                          <a:solidFill>
                            <a:srgbClr val="000000"/>
                          </a:solidFill>
                          <a:latin typeface="+mn-lt"/>
                        </a:rPr>
                        <a:t>2014</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a-DK" sz="1200" b="0" i="0" u="none" strike="noStrike" dirty="0" smtClean="0">
                          <a:solidFill>
                            <a:srgbClr val="000000"/>
                          </a:solidFill>
                          <a:latin typeface="+mn-lt"/>
                        </a:rPr>
                        <a:t>3</a:t>
                      </a:r>
                      <a:endParaRPr lang="da-DK" sz="1200" b="0" i="0" u="none" strike="noStrike" dirty="0">
                        <a:solidFill>
                          <a:srgbClr val="000000"/>
                        </a:solidFill>
                        <a:latin typeface="+mn-lt"/>
                      </a:endParaRPr>
                    </a:p>
                  </a:txBody>
                  <a:tcPr marL="45720" marR="4572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17">
                <a:tc>
                  <a:txBody>
                    <a:bodyPr/>
                    <a:lstStyle/>
                    <a:p>
                      <a:pPr algn="l" fontAlgn="b"/>
                      <a:r>
                        <a:rPr lang="da-DK" sz="1200" b="0" i="0" u="none" strike="noStrike">
                          <a:solidFill>
                            <a:srgbClr val="000000"/>
                          </a:solidFill>
                          <a:latin typeface="+mn-lt"/>
                        </a:rPr>
                        <a:t>2015-Q1</a:t>
                      </a:r>
                    </a:p>
                  </a:txBody>
                  <a:tcPr marL="45720" marR="4572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dirty="0">
                          <a:solidFill>
                            <a:srgbClr val="000000"/>
                          </a:solidFill>
                          <a:latin typeface="+mn-lt"/>
                        </a:rPr>
                        <a:t>30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15</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dirty="0">
                          <a:solidFill>
                            <a:srgbClr val="000000"/>
                          </a:solidFill>
                          <a:latin typeface="+mn-lt"/>
                        </a:rPr>
                        <a:t>15</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da-DK" sz="1200" b="0" i="0" u="none" strike="noStrike" dirty="0" smtClean="0">
                          <a:solidFill>
                            <a:srgbClr val="000000"/>
                          </a:solidFill>
                          <a:latin typeface="+mn-lt"/>
                        </a:rPr>
                        <a:t>Vectoriseret</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rowSpan="4">
                  <a:txBody>
                    <a:bodyPr/>
                    <a:lstStyle/>
                    <a:p>
                      <a:pPr algn="r" fontAlgn="ctr"/>
                      <a:r>
                        <a:rPr lang="da-DK" sz="1200" b="0" i="0" u="none" strike="noStrike" dirty="0" smtClean="0">
                          <a:solidFill>
                            <a:srgbClr val="000000"/>
                          </a:solidFill>
                          <a:latin typeface="+mn-lt"/>
                        </a:rPr>
                        <a:t>2015</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r" fontAlgn="ctr"/>
                      <a:r>
                        <a:rPr lang="da-DK" sz="1200" b="0" i="0" u="none" strike="noStrike" dirty="0">
                          <a:solidFill>
                            <a:srgbClr val="000000"/>
                          </a:solidFill>
                          <a:latin typeface="+mn-lt"/>
                        </a:rPr>
                        <a:t>200</a:t>
                      </a:r>
                    </a:p>
                  </a:txBody>
                  <a:tcPr marL="45720" marR="4572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17">
                <a:tc>
                  <a:txBody>
                    <a:bodyPr/>
                    <a:lstStyle/>
                    <a:p>
                      <a:pPr algn="l" fontAlgn="b"/>
                      <a:r>
                        <a:rPr lang="da-DK" sz="1200" b="0" i="0" u="none" strike="noStrike">
                          <a:solidFill>
                            <a:srgbClr val="000000"/>
                          </a:solidFill>
                          <a:latin typeface="+mn-lt"/>
                        </a:rPr>
                        <a:t>2015-Q2</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dirty="0">
                          <a:solidFill>
                            <a:srgbClr val="000000"/>
                          </a:solidFill>
                          <a:latin typeface="+mn-lt"/>
                        </a:rPr>
                        <a:t>50</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25</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25</a:t>
                      </a:r>
                    </a:p>
                  </a:txBody>
                  <a:tcPr marL="45720" marR="45720" anchor="ctr">
                    <a:lnL>
                      <a:noFill/>
                    </a:lnL>
                    <a:lnR>
                      <a:noFill/>
                    </a:lnR>
                    <a:lnT>
                      <a:noFill/>
                    </a:lnT>
                    <a:lnB>
                      <a:noFill/>
                    </a:lnB>
                  </a:tcPr>
                </a:tc>
                <a:tc>
                  <a:txBody>
                    <a:bodyPr/>
                    <a:lstStyle/>
                    <a:p>
                      <a:pPr algn="ctr" fontAlgn="b"/>
                      <a:r>
                        <a:rPr lang="da-DK" sz="1200" b="0" i="0" u="none" strike="noStrike" dirty="0" err="1" smtClean="0">
                          <a:solidFill>
                            <a:srgbClr val="000000"/>
                          </a:solidFill>
                          <a:latin typeface="+mn-lt"/>
                        </a:rPr>
                        <a:t>Vectoriseret</a:t>
                      </a:r>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2015-Q3</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dirty="0">
                          <a:solidFill>
                            <a:srgbClr val="000000"/>
                          </a:solidFill>
                          <a:latin typeface="+mn-lt"/>
                        </a:rPr>
                        <a:t>40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20</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20</a:t>
                      </a:r>
                    </a:p>
                  </a:txBody>
                  <a:tcPr marL="45720" marR="45720" anchor="ctr">
                    <a:lnL>
                      <a:noFill/>
                    </a:lnL>
                    <a:lnR>
                      <a:noFill/>
                    </a:lnR>
                    <a:lnT>
                      <a:noFill/>
                    </a:lnT>
                    <a:lnB>
                      <a:noFill/>
                    </a:lnB>
                  </a:tcPr>
                </a:tc>
                <a:tc>
                  <a:txBody>
                    <a:bodyPr/>
                    <a:lstStyle/>
                    <a:p>
                      <a:pPr algn="ctr" fontAlgn="b"/>
                      <a:r>
                        <a:rPr lang="da-DK" sz="1200" b="0" i="0" u="none" strike="noStrike" dirty="0" err="1" smtClean="0">
                          <a:solidFill>
                            <a:srgbClr val="000000"/>
                          </a:solidFill>
                          <a:latin typeface="+mn-lt"/>
                        </a:rPr>
                        <a:t>Vectoriseret</a:t>
                      </a:r>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2015-Q4</a:t>
                      </a:r>
                    </a:p>
                  </a:txBody>
                  <a:tcPr marL="45720" marR="4572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a:solidFill>
                            <a:srgbClr val="000000"/>
                          </a:solidFill>
                          <a:latin typeface="+mn-lt"/>
                        </a:rPr>
                        <a:t>80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a:solidFill>
                            <a:srgbClr val="000000"/>
                          </a:solidFill>
                          <a:latin typeface="+mn-lt"/>
                        </a:rPr>
                        <a:t>40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a:solidFill>
                            <a:srgbClr val="000000"/>
                          </a:solidFill>
                          <a:latin typeface="+mn-lt"/>
                        </a:rPr>
                        <a:t>40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a-DK" sz="1200" b="0" i="0" u="none" strike="noStrike" dirty="0" smtClean="0">
                          <a:solidFill>
                            <a:srgbClr val="000000"/>
                          </a:solidFill>
                          <a:latin typeface="+mn-lt"/>
                        </a:rPr>
                        <a:t>Varslet, </a:t>
                      </a:r>
                      <a:r>
                        <a:rPr lang="da-DK" sz="1200" b="0" i="0" u="none" strike="noStrike" dirty="0" err="1" smtClean="0">
                          <a:solidFill>
                            <a:srgbClr val="000000"/>
                          </a:solidFill>
                          <a:latin typeface="+mn-lt"/>
                        </a:rPr>
                        <a:t>vectorisering</a:t>
                      </a:r>
                      <a:r>
                        <a:rPr lang="da-DK" sz="1200" b="0" i="0" u="none" strike="noStrike" dirty="0" smtClean="0">
                          <a:solidFill>
                            <a:srgbClr val="000000"/>
                          </a:solidFill>
                          <a:latin typeface="+mn-lt"/>
                        </a:rPr>
                        <a:t> pågår</a:t>
                      </a:r>
                      <a:endParaRPr lang="da-DK" sz="1200" b="0" i="0" u="none" strike="noStrike" dirty="0">
                        <a:solidFill>
                          <a:srgbClr val="000000"/>
                        </a:solidFill>
                        <a:latin typeface="+mn-lt"/>
                      </a:endParaRP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2016-Q1</a:t>
                      </a:r>
                    </a:p>
                  </a:txBody>
                  <a:tcPr marL="45720" marR="4572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100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dirty="0">
                          <a:solidFill>
                            <a:srgbClr val="000000"/>
                          </a:solidFill>
                          <a:latin typeface="+mn-lt"/>
                        </a:rPr>
                        <a:t>50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50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da-DK" sz="1200" b="0" i="0" u="none" strike="noStrike" dirty="0" smtClean="0">
                          <a:solidFill>
                            <a:srgbClr val="000000"/>
                          </a:solidFill>
                          <a:latin typeface="+mn-lt"/>
                        </a:rPr>
                        <a:t>Varslet</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rowSpan="4">
                  <a:txBody>
                    <a:bodyPr/>
                    <a:lstStyle/>
                    <a:p>
                      <a:pPr algn="r" fontAlgn="ctr"/>
                      <a:r>
                        <a:rPr lang="da-DK" sz="1200" b="0" i="0" u="none" strike="noStrike" dirty="0" smtClean="0">
                          <a:solidFill>
                            <a:srgbClr val="000000"/>
                          </a:solidFill>
                          <a:latin typeface="+mn-lt"/>
                        </a:rPr>
                        <a:t>2016</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r" fontAlgn="ctr"/>
                      <a:r>
                        <a:rPr lang="da-DK" sz="1200" b="0" i="0" u="none" strike="noStrike" dirty="0">
                          <a:solidFill>
                            <a:srgbClr val="000000"/>
                          </a:solidFill>
                          <a:latin typeface="+mn-lt"/>
                        </a:rPr>
                        <a:t>400</a:t>
                      </a:r>
                    </a:p>
                  </a:txBody>
                  <a:tcPr marL="45720" marR="4572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17">
                <a:tc>
                  <a:txBody>
                    <a:bodyPr/>
                    <a:lstStyle/>
                    <a:p>
                      <a:pPr algn="l" fontAlgn="b"/>
                      <a:r>
                        <a:rPr lang="da-DK" sz="1200" b="0" i="0" u="none" strike="noStrike">
                          <a:solidFill>
                            <a:srgbClr val="000000"/>
                          </a:solidFill>
                          <a:latin typeface="+mn-lt"/>
                        </a:rPr>
                        <a:t>2016-Q2</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a:solidFill>
                            <a:srgbClr val="000000"/>
                          </a:solidFill>
                          <a:latin typeface="+mn-lt"/>
                        </a:rPr>
                        <a:t>100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50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50</a:t>
                      </a:r>
                    </a:p>
                  </a:txBody>
                  <a:tcPr marL="45720" marR="45720" anchor="ctr">
                    <a:lnL>
                      <a:noFill/>
                    </a:lnL>
                    <a:lnR>
                      <a:noFill/>
                    </a:lnR>
                    <a:lnT>
                      <a:noFill/>
                    </a:lnT>
                    <a:lnB>
                      <a:noFill/>
                    </a:lnB>
                  </a:tcPr>
                </a:tc>
                <a:tc>
                  <a:txBody>
                    <a:bodyPr/>
                    <a:lstStyle/>
                    <a:p>
                      <a:pPr algn="ctr" fontAlgn="b"/>
                      <a:r>
                        <a:rPr lang="da-DK" sz="1200" b="0" i="0" u="none" strike="noStrike" dirty="0" smtClean="0">
                          <a:solidFill>
                            <a:srgbClr val="000000"/>
                          </a:solidFill>
                          <a:latin typeface="+mn-lt"/>
                        </a:rPr>
                        <a:t>Varslet</a:t>
                      </a:r>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2016-Q3</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a:solidFill>
                            <a:srgbClr val="000000"/>
                          </a:solidFill>
                          <a:latin typeface="+mn-lt"/>
                        </a:rPr>
                        <a:t>80</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40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40</a:t>
                      </a:r>
                    </a:p>
                  </a:txBody>
                  <a:tcPr marL="45720" marR="45720" anchor="ctr">
                    <a:lnL>
                      <a:noFill/>
                    </a:lnL>
                    <a:lnR>
                      <a:noFill/>
                    </a:lnR>
                    <a:lnT>
                      <a:noFill/>
                    </a:lnT>
                    <a:lnB>
                      <a:noFill/>
                    </a:lnB>
                  </a:tcPr>
                </a:tc>
                <a:tc>
                  <a:txBody>
                    <a:bodyPr/>
                    <a:lstStyle/>
                    <a:p>
                      <a:pPr algn="ctr" fontAlgn="b"/>
                      <a:r>
                        <a:rPr lang="da-DK" sz="1200" b="0" i="0" u="none" strike="noStrike" dirty="0" smtClean="0">
                          <a:solidFill>
                            <a:srgbClr val="000000"/>
                          </a:solidFill>
                          <a:latin typeface="+mn-lt"/>
                        </a:rPr>
                        <a:t>Udpeget</a:t>
                      </a:r>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2016-Q4</a:t>
                      </a:r>
                    </a:p>
                  </a:txBody>
                  <a:tcPr marL="45720" marR="4572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a:solidFill>
                            <a:srgbClr val="000000"/>
                          </a:solidFill>
                          <a:latin typeface="+mn-lt"/>
                        </a:rPr>
                        <a:t>120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a:solidFill>
                            <a:srgbClr val="000000"/>
                          </a:solidFill>
                          <a:latin typeface="+mn-lt"/>
                        </a:rPr>
                        <a:t>60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a:solidFill>
                            <a:srgbClr val="000000"/>
                          </a:solidFill>
                          <a:latin typeface="+mn-lt"/>
                        </a:rPr>
                        <a:t>60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2017-Q1</a:t>
                      </a:r>
                    </a:p>
                  </a:txBody>
                  <a:tcPr marL="45720" marR="4572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100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50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dirty="0">
                          <a:solidFill>
                            <a:srgbClr val="000000"/>
                          </a:solidFill>
                          <a:latin typeface="+mn-lt"/>
                        </a:rPr>
                        <a:t>50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rowSpan="4">
                  <a:txBody>
                    <a:bodyPr/>
                    <a:lstStyle/>
                    <a:p>
                      <a:pPr algn="r" fontAlgn="ctr"/>
                      <a:r>
                        <a:rPr lang="da-DK" sz="1200" b="0" i="0" u="none" strike="noStrike" dirty="0" smtClean="0">
                          <a:solidFill>
                            <a:srgbClr val="000000"/>
                          </a:solidFill>
                          <a:latin typeface="+mn-lt"/>
                        </a:rPr>
                        <a:t>2017</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r" fontAlgn="ctr"/>
                      <a:r>
                        <a:rPr lang="da-DK" sz="1200" b="0" i="0" u="none" strike="noStrike">
                          <a:solidFill>
                            <a:srgbClr val="000000"/>
                          </a:solidFill>
                          <a:latin typeface="+mn-lt"/>
                        </a:rPr>
                        <a:t>400</a:t>
                      </a:r>
                    </a:p>
                  </a:txBody>
                  <a:tcPr marL="45720" marR="4572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17">
                <a:tc>
                  <a:txBody>
                    <a:bodyPr/>
                    <a:lstStyle/>
                    <a:p>
                      <a:pPr algn="l" fontAlgn="b"/>
                      <a:r>
                        <a:rPr lang="da-DK" sz="1200" b="0" i="0" u="none" strike="noStrike">
                          <a:solidFill>
                            <a:srgbClr val="000000"/>
                          </a:solidFill>
                          <a:latin typeface="+mn-lt"/>
                        </a:rPr>
                        <a:t>2017-Q2</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a:solidFill>
                            <a:srgbClr val="000000"/>
                          </a:solidFill>
                          <a:latin typeface="+mn-lt"/>
                        </a:rPr>
                        <a:t>100</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50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50</a:t>
                      </a:r>
                    </a:p>
                  </a:txBody>
                  <a:tcPr marL="45720" marR="45720" anchor="ctr">
                    <a:lnL>
                      <a:noFill/>
                    </a:lnL>
                    <a:lnR>
                      <a:noFill/>
                    </a:lnR>
                    <a:lnT>
                      <a:noFill/>
                    </a:lnT>
                    <a:lnB>
                      <a:noFill/>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2017-Q3</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a:solidFill>
                            <a:srgbClr val="000000"/>
                          </a:solidFill>
                          <a:latin typeface="+mn-lt"/>
                        </a:rPr>
                        <a:t>80</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40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40</a:t>
                      </a:r>
                    </a:p>
                  </a:txBody>
                  <a:tcPr marL="45720" marR="45720" anchor="ctr">
                    <a:lnL>
                      <a:noFill/>
                    </a:lnL>
                    <a:lnR>
                      <a:noFill/>
                    </a:lnR>
                    <a:lnT>
                      <a:noFill/>
                    </a:lnT>
                    <a:lnB>
                      <a:noFill/>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2017-Q4</a:t>
                      </a:r>
                    </a:p>
                  </a:txBody>
                  <a:tcPr marL="45720" marR="4572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a:solidFill>
                            <a:srgbClr val="000000"/>
                          </a:solidFill>
                          <a:latin typeface="+mn-lt"/>
                        </a:rPr>
                        <a:t>120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a:solidFill>
                            <a:srgbClr val="000000"/>
                          </a:solidFill>
                          <a:latin typeface="+mn-lt"/>
                        </a:rPr>
                        <a:t>60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a:solidFill>
                            <a:srgbClr val="000000"/>
                          </a:solidFill>
                          <a:latin typeface="+mn-lt"/>
                        </a:rPr>
                        <a:t>60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2018-Q1</a:t>
                      </a:r>
                    </a:p>
                  </a:txBody>
                  <a:tcPr marL="45720" marR="4572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100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50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da-DK" sz="1200" b="0" i="0" u="none" strike="noStrike">
                          <a:solidFill>
                            <a:srgbClr val="000000"/>
                          </a:solidFill>
                          <a:latin typeface="+mn-lt"/>
                        </a:rPr>
                        <a:t>50</a:t>
                      </a: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a:noFill/>
                    </a:lnB>
                  </a:tcPr>
                </a:tc>
                <a:tc rowSpan="4">
                  <a:txBody>
                    <a:bodyPr/>
                    <a:lstStyle/>
                    <a:p>
                      <a:pPr algn="r" fontAlgn="ctr"/>
                      <a:r>
                        <a:rPr lang="da-DK" sz="1200" b="0" i="0" u="none" strike="noStrike" dirty="0" smtClean="0">
                          <a:solidFill>
                            <a:srgbClr val="000000"/>
                          </a:solidFill>
                          <a:latin typeface="+mn-lt"/>
                        </a:rPr>
                        <a:t>2018</a:t>
                      </a:r>
                      <a:endParaRPr lang="da-DK" sz="1200" b="0" i="0" u="none" strike="noStrike" dirty="0">
                        <a:solidFill>
                          <a:srgbClr val="000000"/>
                        </a:solidFill>
                        <a:latin typeface="+mn-lt"/>
                      </a:endParaRPr>
                    </a:p>
                  </a:txBody>
                  <a:tcPr marL="45720" marR="4572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r" fontAlgn="ctr"/>
                      <a:r>
                        <a:rPr lang="da-DK" sz="1200" b="0" i="0" u="none" strike="noStrike" dirty="0">
                          <a:solidFill>
                            <a:srgbClr val="000000"/>
                          </a:solidFill>
                          <a:latin typeface="+mn-lt"/>
                        </a:rPr>
                        <a:t>400</a:t>
                      </a:r>
                    </a:p>
                  </a:txBody>
                  <a:tcPr marL="45720" marR="4572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9717">
                <a:tc>
                  <a:txBody>
                    <a:bodyPr/>
                    <a:lstStyle/>
                    <a:p>
                      <a:pPr algn="l" fontAlgn="b"/>
                      <a:r>
                        <a:rPr lang="da-DK" sz="1200" b="0" i="0" u="none" strike="noStrike">
                          <a:solidFill>
                            <a:srgbClr val="000000"/>
                          </a:solidFill>
                          <a:latin typeface="+mn-lt"/>
                        </a:rPr>
                        <a:t>2018-Q2</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a:solidFill>
                            <a:srgbClr val="000000"/>
                          </a:solidFill>
                          <a:latin typeface="+mn-lt"/>
                        </a:rPr>
                        <a:t>100</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50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50</a:t>
                      </a:r>
                    </a:p>
                  </a:txBody>
                  <a:tcPr marL="45720" marR="45720" anchor="ctr">
                    <a:lnL>
                      <a:noFill/>
                    </a:lnL>
                    <a:lnR>
                      <a:noFill/>
                    </a:lnR>
                    <a:lnT>
                      <a:noFill/>
                    </a:lnT>
                    <a:lnB>
                      <a:noFill/>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2018-Q3</a:t>
                      </a:r>
                    </a:p>
                  </a:txBody>
                  <a:tcPr marL="45720" marR="4572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a-DK" sz="1200" b="0" i="0" u="none" strike="noStrike">
                          <a:solidFill>
                            <a:srgbClr val="000000"/>
                          </a:solidFill>
                          <a:latin typeface="+mn-lt"/>
                        </a:rPr>
                        <a:t>80</a:t>
                      </a:r>
                    </a:p>
                  </a:txBody>
                  <a:tcPr marL="45720" marR="45720" anchor="ctr">
                    <a:lnL>
                      <a:noFill/>
                    </a:lnL>
                    <a:lnR>
                      <a:noFill/>
                    </a:lnR>
                    <a:lnT>
                      <a:noFill/>
                    </a:lnT>
                    <a:lnB>
                      <a:noFill/>
                    </a:lnB>
                  </a:tcPr>
                </a:tc>
                <a:tc>
                  <a:txBody>
                    <a:bodyPr/>
                    <a:lstStyle/>
                    <a:p>
                      <a:pPr algn="r" fontAlgn="b"/>
                      <a:r>
                        <a:rPr lang="da-DK" sz="1200" b="0" i="0" u="none" strike="noStrike">
                          <a:solidFill>
                            <a:srgbClr val="000000"/>
                          </a:solidFill>
                          <a:latin typeface="+mn-lt"/>
                        </a:rPr>
                        <a:t>40</a:t>
                      </a:r>
                    </a:p>
                  </a:txBody>
                  <a:tcPr marL="45720" marR="45720" anchor="ctr">
                    <a:lnL>
                      <a:noFill/>
                    </a:lnL>
                    <a:lnR>
                      <a:noFill/>
                    </a:lnR>
                    <a:lnT>
                      <a:noFill/>
                    </a:lnT>
                    <a:lnB>
                      <a:noFill/>
                    </a:lnB>
                  </a:tcPr>
                </a:tc>
                <a:tc>
                  <a:txBody>
                    <a:bodyPr/>
                    <a:lstStyle/>
                    <a:p>
                      <a:pPr algn="r" fontAlgn="b"/>
                      <a:r>
                        <a:rPr lang="da-DK" sz="1200" b="0" i="0" u="none" strike="noStrike" dirty="0">
                          <a:solidFill>
                            <a:srgbClr val="000000"/>
                          </a:solidFill>
                          <a:latin typeface="+mn-lt"/>
                        </a:rPr>
                        <a:t>40</a:t>
                      </a:r>
                    </a:p>
                  </a:txBody>
                  <a:tcPr marL="45720" marR="45720" anchor="ctr">
                    <a:lnL>
                      <a:noFill/>
                    </a:lnL>
                    <a:lnR>
                      <a:noFill/>
                    </a:lnR>
                    <a:lnT>
                      <a:noFill/>
                    </a:lnT>
                    <a:lnB>
                      <a:noFill/>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a:noFill/>
                    </a:lnT>
                    <a:lnB>
                      <a:noFill/>
                    </a:lnB>
                  </a:tcPr>
                </a:tc>
                <a:tc vMerge="1">
                  <a:txBody>
                    <a:bodyPr/>
                    <a:lstStyle/>
                    <a:p>
                      <a:endParaRPr lang="da-DK"/>
                    </a:p>
                  </a:txBody>
                  <a:tcPr/>
                </a:tc>
                <a:tc vMerge="1">
                  <a:txBody>
                    <a:bodyPr/>
                    <a:lstStyle/>
                    <a:p>
                      <a:endParaRPr lang="da-DK"/>
                    </a:p>
                  </a:txBody>
                  <a:tcPr/>
                </a:tc>
              </a:tr>
              <a:tr h="159717">
                <a:tc>
                  <a:txBody>
                    <a:bodyPr/>
                    <a:lstStyle/>
                    <a:p>
                      <a:pPr algn="l" fontAlgn="b"/>
                      <a:r>
                        <a:rPr lang="da-DK" sz="1200" b="0" i="0" u="none" strike="noStrike">
                          <a:solidFill>
                            <a:srgbClr val="000000"/>
                          </a:solidFill>
                          <a:latin typeface="+mn-lt"/>
                        </a:rPr>
                        <a:t>2018-Q4</a:t>
                      </a:r>
                    </a:p>
                  </a:txBody>
                  <a:tcPr marL="45720" marR="4572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a:solidFill>
                            <a:srgbClr val="000000"/>
                          </a:solidFill>
                          <a:latin typeface="+mn-lt"/>
                        </a:rPr>
                        <a:t>120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a:solidFill>
                            <a:srgbClr val="000000"/>
                          </a:solidFill>
                          <a:latin typeface="+mn-lt"/>
                        </a:rPr>
                        <a:t>60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da-DK" sz="1200" b="0" i="0" u="none" strike="noStrike" dirty="0">
                          <a:solidFill>
                            <a:srgbClr val="000000"/>
                          </a:solidFill>
                          <a:latin typeface="+mn-lt"/>
                        </a:rPr>
                        <a:t>60</a:t>
                      </a: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da-DK" sz="1200" b="0" i="0" u="none" strike="noStrike" dirty="0">
                        <a:solidFill>
                          <a:srgbClr val="000000"/>
                        </a:solidFill>
                        <a:latin typeface="+mn-lt"/>
                      </a:endParaRPr>
                    </a:p>
                  </a:txBody>
                  <a:tcPr marL="45720" marR="45720" anchor="ctr">
                    <a:lnL>
                      <a:noFill/>
                    </a:lnL>
                    <a:lnR>
                      <a:noFill/>
                    </a:lnR>
                    <a:lnT>
                      <a:noFill/>
                    </a:lnT>
                    <a:lnB w="6350" cap="flat" cmpd="sng" algn="ctr">
                      <a:solidFill>
                        <a:srgbClr val="000000"/>
                      </a:solidFill>
                      <a:prstDash val="solid"/>
                      <a:round/>
                      <a:headEnd type="none" w="med" len="med"/>
                      <a:tailEnd type="none" w="med" len="med"/>
                    </a:lnB>
                  </a:tcPr>
                </a:tc>
                <a:tc vMerge="1">
                  <a:txBody>
                    <a:bodyPr/>
                    <a:lstStyle/>
                    <a:p>
                      <a:endParaRPr lang="da-DK"/>
                    </a:p>
                  </a:txBody>
                  <a:tcPr/>
                </a:tc>
                <a:tc vMerge="1">
                  <a:txBody>
                    <a:bodyPr/>
                    <a:lstStyle/>
                    <a:p>
                      <a:endParaRPr lang="da-DK"/>
                    </a:p>
                  </a:txBody>
                  <a:tcPr/>
                </a:tc>
              </a:tr>
            </a:tbl>
          </a:graphicData>
        </a:graphic>
      </p:graphicFrame>
      <p:sp>
        <p:nvSpPr>
          <p:cNvPr id="3" name="Titel 2"/>
          <p:cNvSpPr>
            <a:spLocks noGrp="1"/>
          </p:cNvSpPr>
          <p:nvPr>
            <p:ph type="title"/>
          </p:nvPr>
        </p:nvSpPr>
        <p:spPr/>
        <p:txBody>
          <a:bodyPr/>
          <a:lstStyle/>
          <a:p>
            <a:r>
              <a:rPr lang="da-DK" dirty="0" smtClean="0"/>
              <a:t>Aktuel Produktionskapacitet og status</a:t>
            </a:r>
            <a:endParaRPr lang="da-DK" dirty="0"/>
          </a:p>
        </p:txBody>
      </p:sp>
      <p:sp>
        <p:nvSpPr>
          <p:cNvPr id="4" name="Pladsholder til diasnummer 3"/>
          <p:cNvSpPr>
            <a:spLocks noGrp="1"/>
          </p:cNvSpPr>
          <p:nvPr>
            <p:ph type="sldNum" sz="quarter" idx="11"/>
          </p:nvPr>
        </p:nvSpPr>
        <p:spPr/>
        <p:txBody>
          <a:bodyPr/>
          <a:lstStyle/>
          <a:p>
            <a:fld id="{4C559319-974E-43DE-8758-BFC4F0130C6A}" type="slidenum">
              <a:rPr lang="da-DK" smtClean="0"/>
              <a:pPr/>
              <a:t>3</a:t>
            </a:fld>
            <a:endParaRPr lang="da-D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Mulig fordobling af kapacitet fra 4. kvartal 2016</a:t>
            </a:r>
            <a:endParaRPr lang="da-DK" dirty="0"/>
          </a:p>
        </p:txBody>
      </p:sp>
      <p:sp>
        <p:nvSpPr>
          <p:cNvPr id="3" name="Pladsholder til tekst 2"/>
          <p:cNvSpPr>
            <a:spLocks noGrp="1"/>
          </p:cNvSpPr>
          <p:nvPr>
            <p:ph type="body" sz="quarter" idx="13"/>
          </p:nvPr>
        </p:nvSpPr>
        <p:spPr/>
        <p:txBody>
          <a:bodyPr/>
          <a:lstStyle/>
          <a:p>
            <a:endParaRPr lang="da-DK"/>
          </a:p>
        </p:txBody>
      </p:sp>
      <p:sp>
        <p:nvSpPr>
          <p:cNvPr id="4" name="Pladsholder til tekst 3"/>
          <p:cNvSpPr>
            <a:spLocks noGrp="1"/>
          </p:cNvSpPr>
          <p:nvPr>
            <p:ph type="body" sz="quarter" idx="15"/>
          </p:nvPr>
        </p:nvSpPr>
        <p:spPr>
          <a:xfrm>
            <a:off x="431800" y="1261470"/>
            <a:ext cx="8286750" cy="3608680"/>
          </a:xfrm>
        </p:spPr>
        <p:txBody>
          <a:bodyPr/>
          <a:lstStyle/>
          <a:p>
            <a:r>
              <a:rPr lang="da-DK" dirty="0" smtClean="0"/>
              <a:t>Vi sendte den 28. oktober 2015 mailen med overskriften </a:t>
            </a:r>
            <a:r>
              <a:rPr lang="da-DK" dirty="0" err="1" smtClean="0">
                <a:hlinkClick r:id="rId2" action="ppaction://hlinkfile"/>
              </a:rPr>
              <a:t>Update</a:t>
            </a:r>
            <a:r>
              <a:rPr lang="da-DK" dirty="0" smtClean="0">
                <a:hlinkClick r:id="rId2" action="ppaction://hlinkfile"/>
              </a:rPr>
              <a:t>: Vectoring - Hvilke noder vectoriseres i 3. kvartal 2016 / Forslag til øget produktionskapacitet</a:t>
            </a:r>
            <a:r>
              <a:rPr lang="da-DK" dirty="0" smtClean="0"/>
              <a:t> </a:t>
            </a:r>
            <a:br>
              <a:rPr lang="da-DK" dirty="0" smtClean="0"/>
            </a:br>
            <a:endParaRPr lang="da-DK" dirty="0" smtClean="0"/>
          </a:p>
          <a:p>
            <a:r>
              <a:rPr lang="da-DK" dirty="0" smtClean="0"/>
              <a:t>På </a:t>
            </a:r>
            <a:r>
              <a:rPr lang="da-DK" dirty="0" smtClean="0"/>
              <a:t>baggrund af de positive erfaringer med udrulningen af </a:t>
            </a:r>
            <a:r>
              <a:rPr lang="da-DK" dirty="0" err="1" smtClean="0"/>
              <a:t>Vectoring</a:t>
            </a:r>
            <a:r>
              <a:rPr lang="da-DK" dirty="0" smtClean="0"/>
              <a:t> har vi vurderet, at vi kan øge produktionskapaciteten væsentligt. Hermed ønsker vi også at imødekomme et forventet øget behov for kapacitet i forbindelse med en kommende afgørelse fra Erhvervsstyrelsen, der kan give mulighed for </a:t>
            </a:r>
            <a:r>
              <a:rPr lang="da-DK" dirty="0" err="1" smtClean="0"/>
              <a:t>vectorisering</a:t>
            </a:r>
            <a:r>
              <a:rPr lang="da-DK" dirty="0" smtClean="0"/>
              <a:t> af små centraler</a:t>
            </a:r>
            <a:r>
              <a:rPr lang="da-DK" dirty="0" smtClean="0"/>
              <a:t>.</a:t>
            </a:r>
          </a:p>
          <a:p>
            <a:pPr>
              <a:buNone/>
            </a:pPr>
            <a:r>
              <a:rPr lang="da-DK" dirty="0" smtClean="0"/>
              <a:t>	</a:t>
            </a:r>
            <a:r>
              <a:rPr lang="da-DK" dirty="0" smtClean="0"/>
              <a:t>Hermed øges takten til 800 pr år</a:t>
            </a:r>
            <a:r>
              <a:rPr lang="da-DK" dirty="0" smtClean="0"/>
              <a:t/>
            </a:r>
            <a:br>
              <a:rPr lang="da-DK" dirty="0" smtClean="0"/>
            </a:br>
            <a:endParaRPr lang="da-DK" dirty="0" smtClean="0"/>
          </a:p>
          <a:p>
            <a:pPr>
              <a:buFont typeface="Arial" pitchFamily="34" charset="0"/>
              <a:buChar char="•"/>
            </a:pPr>
            <a:r>
              <a:rPr lang="da-DK" dirty="0" smtClean="0"/>
              <a:t>Vi </a:t>
            </a:r>
            <a:r>
              <a:rPr lang="da-DK" dirty="0" smtClean="0"/>
              <a:t>forventer at sende jer den opdaterede Produktionskapacitet og </a:t>
            </a:r>
            <a:r>
              <a:rPr lang="da-DK" dirty="0" err="1" smtClean="0"/>
              <a:t>Vectoringliste</a:t>
            </a:r>
            <a:r>
              <a:rPr lang="da-DK" dirty="0" smtClean="0"/>
              <a:t> til brug for udvælgelse af noder til 4. kvartal 2016 i midten af november</a:t>
            </a:r>
            <a:r>
              <a:rPr lang="da-DK" dirty="0" smtClean="0"/>
              <a:t>.</a:t>
            </a:r>
          </a:p>
          <a:p>
            <a:pPr>
              <a:buFont typeface="Arial" pitchFamily="34" charset="0"/>
              <a:buChar char="•"/>
            </a:pPr>
            <a:endParaRPr lang="da-DK" dirty="0" smtClean="0"/>
          </a:p>
          <a:p>
            <a:pPr>
              <a:buFont typeface="Arial" pitchFamily="34" charset="0"/>
              <a:buChar char="•"/>
            </a:pPr>
            <a:r>
              <a:rPr lang="da-DK" dirty="0" smtClean="0"/>
              <a:t>TDC overvejer at udsende forslag til </a:t>
            </a:r>
            <a:r>
              <a:rPr lang="da-DK" dirty="0" err="1" smtClean="0"/>
              <a:t>vectorisering</a:t>
            </a:r>
            <a:r>
              <a:rPr lang="da-DK" dirty="0" smtClean="0"/>
              <a:t> af et mindre antal konkrete små centraler i Q2 og Q3 2014, hvis markedsafgørelsen åbner mulighed for </a:t>
            </a:r>
            <a:r>
              <a:rPr lang="da-DK" dirty="0" err="1" smtClean="0"/>
              <a:t>vectorisering</a:t>
            </a:r>
            <a:r>
              <a:rPr lang="da-DK" dirty="0" smtClean="0"/>
              <a:t> af centraler og branchen accepterer udpegning og varsling.</a:t>
            </a:r>
            <a:endParaRPr lang="da-DK" dirty="0" smtClean="0"/>
          </a:p>
        </p:txBody>
      </p:sp>
      <p:sp>
        <p:nvSpPr>
          <p:cNvPr id="5" name="Pladsholder til diasnummer 4"/>
          <p:cNvSpPr>
            <a:spLocks noGrp="1"/>
          </p:cNvSpPr>
          <p:nvPr>
            <p:ph type="sldNum" sz="quarter" idx="11"/>
          </p:nvPr>
        </p:nvSpPr>
        <p:spPr/>
        <p:txBody>
          <a:bodyPr/>
          <a:lstStyle/>
          <a:p>
            <a:fld id="{4C559319-974E-43DE-8758-BFC4F0130C6A}" type="slidenum">
              <a:rPr lang="da-DK" smtClean="0"/>
              <a:pPr/>
              <a:t>4</a:t>
            </a:fld>
            <a:endParaRPr lang="da-DK" dirty="0"/>
          </a:p>
        </p:txBody>
      </p:sp>
      <p:sp>
        <p:nvSpPr>
          <p:cNvPr id="6" name="Pladsholder til tekst 5"/>
          <p:cNvSpPr>
            <a:spLocks noGrp="1"/>
          </p:cNvSpPr>
          <p:nvPr>
            <p:ph type="body" sz="quarter" idx="14"/>
          </p:nvPr>
        </p:nvSpPr>
        <p:spPr/>
        <p:txBody>
          <a:bodyPr/>
          <a:lstStyle/>
          <a:p>
            <a:endParaRPr lang="da-DK"/>
          </a:p>
        </p:txBody>
      </p:sp>
    </p:spTree>
  </p:cSld>
  <p:clrMapOvr>
    <a:masterClrMapping/>
  </p:clrMapOvr>
</p:sld>
</file>

<file path=ppt/theme/theme1.xml><?xml version="1.0" encoding="utf-8"?>
<a:theme xmlns:a="http://schemas.openxmlformats.org/drawingml/2006/main" name="Blank">
  <a:themeElements>
    <a:clrScheme name="07 Blå">
      <a:dk1>
        <a:srgbClr val="000000"/>
      </a:dk1>
      <a:lt1>
        <a:srgbClr val="FFFFFF"/>
      </a:lt1>
      <a:dk2>
        <a:srgbClr val="266BAF"/>
      </a:dk2>
      <a:lt2>
        <a:srgbClr val="A8C4DF"/>
      </a:lt2>
      <a:accent1>
        <a:srgbClr val="90979B"/>
      </a:accent1>
      <a:accent2>
        <a:srgbClr val="66ADD3"/>
      </a:accent2>
      <a:accent3>
        <a:srgbClr val="C83A3A"/>
      </a:accent3>
      <a:accent4>
        <a:srgbClr val="FBCF3E"/>
      </a:accent4>
      <a:accent5>
        <a:srgbClr val="7FA745"/>
      </a:accent5>
      <a:accent6>
        <a:srgbClr val="A25790"/>
      </a:accent6>
      <a:hlink>
        <a:srgbClr val="266BAF"/>
      </a:hlink>
      <a:folHlink>
        <a:srgbClr val="6F609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cap="flat" cmpd="sng" algn="ctr">
          <a:solidFill>
            <a:schemeClr val="tx2"/>
          </a:solidFill>
          <a:prstDash val="solid"/>
          <a:round/>
          <a:headEnd type="none" w="med" len="med"/>
          <a:tailEnd type="none" w="med" len="med"/>
        </a:ln>
        <a:effectLst/>
      </a:spPr>
      <a:bodyPr vert="horz" wrap="square" lIns="72000" tIns="54000" rIns="72000" bIns="5400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tx1"/>
            </a:solidFill>
            <a:effectLst/>
            <a:latin typeface="Verdana" pitchFamily="34" charset="0"/>
          </a:defRPr>
        </a:defPPr>
      </a:lstStyle>
    </a:spDef>
    <a:lnDef>
      <a:spPr bwMode="auto">
        <a:solidFill>
          <a:schemeClr val="accent2"/>
        </a:solidFill>
        <a:ln w="6350"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marL="266400" indent="-266400">
          <a:buFont typeface="Arial" pitchFamily="34" charset="0"/>
          <a:buChar char="•"/>
          <a:defRPr sz="1400" dirty="0" err="1" smtClean="0"/>
        </a:defPPr>
      </a:lstStyle>
    </a:txDef>
  </a:objectDefaults>
  <a:extraClrSchemeLst>
    <a:extraClrScheme>
      <a:clrScheme name="TDC Erhverv Green 1">
        <a:dk1>
          <a:srgbClr val="000000"/>
        </a:dk1>
        <a:lt1>
          <a:srgbClr val="FFFFFF"/>
        </a:lt1>
        <a:dk2>
          <a:srgbClr val="6F6093"/>
        </a:dk2>
        <a:lt2>
          <a:srgbClr val="7FA745"/>
        </a:lt2>
        <a:accent1>
          <a:srgbClr val="90979B"/>
        </a:accent1>
        <a:accent2>
          <a:srgbClr val="66ADD3"/>
        </a:accent2>
        <a:accent3>
          <a:srgbClr val="FFFFFF"/>
        </a:accent3>
        <a:accent4>
          <a:srgbClr val="000000"/>
        </a:accent4>
        <a:accent5>
          <a:srgbClr val="C6C9CB"/>
        </a:accent5>
        <a:accent6>
          <a:srgbClr val="5C9CBF"/>
        </a:accent6>
        <a:hlink>
          <a:srgbClr val="C83A3A"/>
        </a:hlink>
        <a:folHlink>
          <a:srgbClr val="FBCF3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300</Words>
  <Application>Microsoft Office PowerPoint</Application>
  <PresentationFormat>Skærmshow (4:3)</PresentationFormat>
  <Paragraphs>123</Paragraphs>
  <Slides>4</Slides>
  <Notes>0</Notes>
  <HiddenSlides>0</HiddenSlides>
  <MMClips>0</MMClips>
  <ScaleCrop>false</ScaleCrop>
  <HeadingPairs>
    <vt:vector size="4" baseType="variant">
      <vt:variant>
        <vt:lpstr>Tema</vt:lpstr>
      </vt:variant>
      <vt:variant>
        <vt:i4>1</vt:i4>
      </vt:variant>
      <vt:variant>
        <vt:lpstr>Diastitler</vt:lpstr>
      </vt:variant>
      <vt:variant>
        <vt:i4>4</vt:i4>
      </vt:variant>
    </vt:vector>
  </HeadingPairs>
  <TitlesOfParts>
    <vt:vector size="5" baseType="lpstr">
      <vt:lpstr>Blank</vt:lpstr>
      <vt:lpstr>Vectoring, Status November</vt:lpstr>
      <vt:lpstr>Vectorisering i forbindelse med idriftsættelse</vt:lpstr>
      <vt:lpstr>Aktuel Produktionskapacitet og status</vt:lpstr>
      <vt:lpstr>Mulig fordobling af kapacitet fra 4. kvartal 2016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2015-08-19T09:24:15Z</dcterms:created>
  <dcterms:modified xsi:type="dcterms:W3CDTF">2015-11-06T08:07:50Z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
    <vt:lpwstr>www.skabelondesign.dk</vt:lpwstr>
  </property>
  <property fmtid="{D5CDD505-2E9C-101B-9397-08002B2CF9AE}" pid="3" name="SD_DocumentLanguage">
    <vt:lpwstr>da-DK</vt:lpwstr>
  </property>
</Properties>
</file>